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3" r:id="rId14"/>
    <p:sldId id="274" r:id="rId15"/>
    <p:sldId id="275" r:id="rId16"/>
    <p:sldId id="276" r:id="rId17"/>
    <p:sldId id="277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68" r:id="rId40"/>
    <p:sldId id="269" r:id="rId41"/>
    <p:sldId id="270" r:id="rId42"/>
    <p:sldId id="271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289" r:id="rId55"/>
    <p:sldId id="290" r:id="rId56"/>
    <p:sldId id="291" r:id="rId57"/>
    <p:sldId id="292" r:id="rId58"/>
    <p:sldId id="306" r:id="rId59"/>
    <p:sldId id="307" r:id="rId60"/>
    <p:sldId id="308" r:id="rId61"/>
    <p:sldId id="309" r:id="rId62"/>
    <p:sldId id="310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5" r:id="rId74"/>
    <p:sldId id="336" r:id="rId75"/>
    <p:sldId id="337" r:id="rId76"/>
    <p:sldId id="338" r:id="rId77"/>
    <p:sldId id="339" r:id="rId78"/>
    <p:sldId id="340" r:id="rId79"/>
    <p:sldId id="341" r:id="rId80"/>
    <p:sldId id="342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5" r:id="rId94"/>
    <p:sldId id="356" r:id="rId9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CD8CB-6D6A-400A-B9A2-C4A1BFBEA102}" v="2" dt="2019-11-28T21:00:13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2015" autoAdjust="0"/>
  </p:normalViewPr>
  <p:slideViewPr>
    <p:cSldViewPr snapToGrid="0">
      <p:cViewPr varScale="1">
        <p:scale>
          <a:sx n="44" d="100"/>
          <a:sy n="44" d="100"/>
        </p:scale>
        <p:origin x="21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10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Lamb" userId="03fa9a35d5d87c9e" providerId="LiveId" clId="{4ABCD8CB-6D6A-400A-B9A2-C4A1BFBEA102}"/>
    <pc:docChg chg="custSel addSld delSld modSld">
      <pc:chgData name="Katherine Lamb" userId="03fa9a35d5d87c9e" providerId="LiveId" clId="{4ABCD8CB-6D6A-400A-B9A2-C4A1BFBEA102}" dt="2019-11-28T21:02:44.880" v="80" actId="6549"/>
      <pc:docMkLst>
        <pc:docMk/>
      </pc:docMkLst>
      <pc:sldChg chg="modSp del">
        <pc:chgData name="Katherine Lamb" userId="03fa9a35d5d87c9e" providerId="LiveId" clId="{4ABCD8CB-6D6A-400A-B9A2-C4A1BFBEA102}" dt="2019-11-28T21:00:17.936" v="56" actId="2696"/>
        <pc:sldMkLst>
          <pc:docMk/>
          <pc:sldMk cId="1187520023" sldId="256"/>
        </pc:sldMkLst>
        <pc:spChg chg="mod">
          <ac:chgData name="Katherine Lamb" userId="03fa9a35d5d87c9e" providerId="LiveId" clId="{4ABCD8CB-6D6A-400A-B9A2-C4A1BFBEA102}" dt="2019-11-28T01:30:24.307" v="1" actId="2711"/>
          <ac:spMkLst>
            <pc:docMk/>
            <pc:sldMk cId="1187520023" sldId="256"/>
            <ac:spMk id="2" creationId="{C7238504-9C18-43A3-B6CF-40B985E6DEA5}"/>
          </ac:spMkLst>
        </pc:spChg>
      </pc:sldChg>
      <pc:sldChg chg="modSp add">
        <pc:chgData name="Katherine Lamb" userId="03fa9a35d5d87c9e" providerId="LiveId" clId="{4ABCD8CB-6D6A-400A-B9A2-C4A1BFBEA102}" dt="2019-11-28T21:00:13.155" v="3" actId="27636"/>
        <pc:sldMkLst>
          <pc:docMk/>
          <pc:sldMk cId="1105760791" sldId="257"/>
        </pc:sldMkLst>
        <pc:spChg chg="mod">
          <ac:chgData name="Katherine Lamb" userId="03fa9a35d5d87c9e" providerId="LiveId" clId="{4ABCD8CB-6D6A-400A-B9A2-C4A1BFBEA102}" dt="2019-11-28T21:00:13.155" v="3" actId="27636"/>
          <ac:spMkLst>
            <pc:docMk/>
            <pc:sldMk cId="1105760791" sldId="257"/>
            <ac:spMk id="2" creationId="{345AE595-1F18-4E8F-A862-5CE13262EA17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2074083772" sldId="258"/>
        </pc:sldMkLst>
      </pc:sldChg>
      <pc:sldChg chg="modSp add">
        <pc:chgData name="Katherine Lamb" userId="03fa9a35d5d87c9e" providerId="LiveId" clId="{4ABCD8CB-6D6A-400A-B9A2-C4A1BFBEA102}" dt="2019-11-28T21:00:13.186" v="4" actId="27636"/>
        <pc:sldMkLst>
          <pc:docMk/>
          <pc:sldMk cId="4138859526" sldId="259"/>
        </pc:sldMkLst>
        <pc:spChg chg="mod">
          <ac:chgData name="Katherine Lamb" userId="03fa9a35d5d87c9e" providerId="LiveId" clId="{4ABCD8CB-6D6A-400A-B9A2-C4A1BFBEA102}" dt="2019-11-28T21:00:13.186" v="4" actId="27636"/>
          <ac:spMkLst>
            <pc:docMk/>
            <pc:sldMk cId="4138859526" sldId="259"/>
            <ac:spMk id="3" creationId="{88A38E97-9550-4654-BF0B-E821BD84BCD6}"/>
          </ac:spMkLst>
        </pc:spChg>
      </pc:sldChg>
      <pc:sldChg chg="modSp add">
        <pc:chgData name="Katherine Lamb" userId="03fa9a35d5d87c9e" providerId="LiveId" clId="{4ABCD8CB-6D6A-400A-B9A2-C4A1BFBEA102}" dt="2019-11-28T21:00:13.198" v="5" actId="27636"/>
        <pc:sldMkLst>
          <pc:docMk/>
          <pc:sldMk cId="445593774" sldId="260"/>
        </pc:sldMkLst>
        <pc:spChg chg="mod">
          <ac:chgData name="Katherine Lamb" userId="03fa9a35d5d87c9e" providerId="LiveId" clId="{4ABCD8CB-6D6A-400A-B9A2-C4A1BFBEA102}" dt="2019-11-28T21:00:13.198" v="5" actId="27636"/>
          <ac:spMkLst>
            <pc:docMk/>
            <pc:sldMk cId="445593774" sldId="260"/>
            <ac:spMk id="3" creationId="{1AA63D7D-0130-4C2E-9A35-782B1B606C96}"/>
          </ac:spMkLst>
        </pc:spChg>
      </pc:sldChg>
      <pc:sldChg chg="modSp add">
        <pc:chgData name="Katherine Lamb" userId="03fa9a35d5d87c9e" providerId="LiveId" clId="{4ABCD8CB-6D6A-400A-B9A2-C4A1BFBEA102}" dt="2019-11-28T21:00:13.218" v="6" actId="27636"/>
        <pc:sldMkLst>
          <pc:docMk/>
          <pc:sldMk cId="2165488949" sldId="261"/>
        </pc:sldMkLst>
        <pc:spChg chg="mod">
          <ac:chgData name="Katherine Lamb" userId="03fa9a35d5d87c9e" providerId="LiveId" clId="{4ABCD8CB-6D6A-400A-B9A2-C4A1BFBEA102}" dt="2019-11-28T21:00:13.218" v="6" actId="27636"/>
          <ac:spMkLst>
            <pc:docMk/>
            <pc:sldMk cId="2165488949" sldId="261"/>
            <ac:spMk id="3" creationId="{8BB3B075-A043-465C-94BA-8417F5C13D3C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514942651" sldId="262"/>
        </pc:sldMkLst>
      </pc:sldChg>
      <pc:sldChg chg="add modNotesTx">
        <pc:chgData name="Katherine Lamb" userId="03fa9a35d5d87c9e" providerId="LiveId" clId="{4ABCD8CB-6D6A-400A-B9A2-C4A1BFBEA102}" dt="2019-11-28T21:00:32.530" v="57" actId="20577"/>
        <pc:sldMkLst>
          <pc:docMk/>
          <pc:sldMk cId="1777944088" sldId="263"/>
        </pc:sldMkLst>
      </pc:sldChg>
      <pc:sldChg chg="add modNotesTx">
        <pc:chgData name="Katherine Lamb" userId="03fa9a35d5d87c9e" providerId="LiveId" clId="{4ABCD8CB-6D6A-400A-B9A2-C4A1BFBEA102}" dt="2019-11-28T21:00:35.085" v="58" actId="20577"/>
        <pc:sldMkLst>
          <pc:docMk/>
          <pc:sldMk cId="2601153463" sldId="264"/>
        </pc:sldMkLst>
      </pc:sldChg>
      <pc:sldChg chg="add modNotesTx">
        <pc:chgData name="Katherine Lamb" userId="03fa9a35d5d87c9e" providerId="LiveId" clId="{4ABCD8CB-6D6A-400A-B9A2-C4A1BFBEA102}" dt="2019-11-28T21:00:38.407" v="59" actId="20577"/>
        <pc:sldMkLst>
          <pc:docMk/>
          <pc:sldMk cId="3783634202" sldId="265"/>
        </pc:sldMkLst>
      </pc:sldChg>
      <pc:sldChg chg="add modNotesTx">
        <pc:chgData name="Katherine Lamb" userId="03fa9a35d5d87c9e" providerId="LiveId" clId="{4ABCD8CB-6D6A-400A-B9A2-C4A1BFBEA102}" dt="2019-11-28T21:00:41.458" v="60" actId="20577"/>
        <pc:sldMkLst>
          <pc:docMk/>
          <pc:sldMk cId="2321673675" sldId="266"/>
        </pc:sldMkLst>
      </pc:sldChg>
      <pc:sldChg chg="modSp add modNotesTx">
        <pc:chgData name="Katherine Lamb" userId="03fa9a35d5d87c9e" providerId="LiveId" clId="{4ABCD8CB-6D6A-400A-B9A2-C4A1BFBEA102}" dt="2019-11-28T21:00:43.653" v="61" actId="20577"/>
        <pc:sldMkLst>
          <pc:docMk/>
          <pc:sldMk cId="3807981244" sldId="267"/>
        </pc:sldMkLst>
        <pc:spChg chg="mod">
          <ac:chgData name="Katherine Lamb" userId="03fa9a35d5d87c9e" providerId="LiveId" clId="{4ABCD8CB-6D6A-400A-B9A2-C4A1BFBEA102}" dt="2019-11-28T21:00:13.245" v="7" actId="27636"/>
          <ac:spMkLst>
            <pc:docMk/>
            <pc:sldMk cId="3807981244" sldId="267"/>
            <ac:spMk id="3" creationId="{1D6CC90D-7692-400A-B9A6-6E9EE7511561}"/>
          </ac:spMkLst>
        </pc:spChg>
      </pc:sldChg>
      <pc:sldChg chg="modSp add">
        <pc:chgData name="Katherine Lamb" userId="03fa9a35d5d87c9e" providerId="LiveId" clId="{4ABCD8CB-6D6A-400A-B9A2-C4A1BFBEA102}" dt="2019-11-28T21:00:13.578" v="23" actId="27636"/>
        <pc:sldMkLst>
          <pc:docMk/>
          <pc:sldMk cId="3206770531" sldId="268"/>
        </pc:sldMkLst>
        <pc:spChg chg="mod">
          <ac:chgData name="Katherine Lamb" userId="03fa9a35d5d87c9e" providerId="LiveId" clId="{4ABCD8CB-6D6A-400A-B9A2-C4A1BFBEA102}" dt="2019-11-28T21:00:13.578" v="23" actId="27636"/>
          <ac:spMkLst>
            <pc:docMk/>
            <pc:sldMk cId="3206770531" sldId="268"/>
            <ac:spMk id="2" creationId="{03118A3A-5860-4D60-B211-A27FECA484B5}"/>
          </ac:spMkLst>
        </pc:spChg>
      </pc:sldChg>
      <pc:sldChg chg="add modNotesTx">
        <pc:chgData name="Katherine Lamb" userId="03fa9a35d5d87c9e" providerId="LiveId" clId="{4ABCD8CB-6D6A-400A-B9A2-C4A1BFBEA102}" dt="2019-11-28T21:01:37.412" v="70" actId="6549"/>
        <pc:sldMkLst>
          <pc:docMk/>
          <pc:sldMk cId="1323083874" sldId="269"/>
        </pc:sldMkLst>
      </pc:sldChg>
      <pc:sldChg chg="add modNotesTx">
        <pc:chgData name="Katherine Lamb" userId="03fa9a35d5d87c9e" providerId="LiveId" clId="{4ABCD8CB-6D6A-400A-B9A2-C4A1BFBEA102}" dt="2019-11-28T21:01:40.112" v="71" actId="6549"/>
        <pc:sldMkLst>
          <pc:docMk/>
          <pc:sldMk cId="228728340" sldId="270"/>
        </pc:sldMkLst>
      </pc:sldChg>
      <pc:sldChg chg="add modNotesTx">
        <pc:chgData name="Katherine Lamb" userId="03fa9a35d5d87c9e" providerId="LiveId" clId="{4ABCD8CB-6D6A-400A-B9A2-C4A1BFBEA102}" dt="2019-11-28T21:01:42.477" v="72" actId="6549"/>
        <pc:sldMkLst>
          <pc:docMk/>
          <pc:sldMk cId="1980461531" sldId="271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752748848" sldId="272"/>
        </pc:sldMkLst>
      </pc:sldChg>
      <pc:sldChg chg="modSp add modNotesTx">
        <pc:chgData name="Katherine Lamb" userId="03fa9a35d5d87c9e" providerId="LiveId" clId="{4ABCD8CB-6D6A-400A-B9A2-C4A1BFBEA102}" dt="2019-11-28T21:00:54.657" v="68" actId="6549"/>
        <pc:sldMkLst>
          <pc:docMk/>
          <pc:sldMk cId="757031387" sldId="273"/>
        </pc:sldMkLst>
        <pc:spChg chg="mod">
          <ac:chgData name="Katherine Lamb" userId="03fa9a35d5d87c9e" providerId="LiveId" clId="{4ABCD8CB-6D6A-400A-B9A2-C4A1BFBEA102}" dt="2019-11-28T21:00:13.262" v="9" actId="27636"/>
          <ac:spMkLst>
            <pc:docMk/>
            <pc:sldMk cId="757031387" sldId="273"/>
            <ac:spMk id="2" creationId="{7F73F539-0521-4E12-B46A-F746115E71D4}"/>
          </ac:spMkLst>
        </pc:spChg>
        <pc:spChg chg="mod">
          <ac:chgData name="Katherine Lamb" userId="03fa9a35d5d87c9e" providerId="LiveId" clId="{4ABCD8CB-6D6A-400A-B9A2-C4A1BFBEA102}" dt="2019-11-28T21:00:13.260" v="8" actId="27636"/>
          <ac:spMkLst>
            <pc:docMk/>
            <pc:sldMk cId="757031387" sldId="273"/>
            <ac:spMk id="3" creationId="{66F755AD-F7E5-49ED-950D-3E396DD739EE}"/>
          </ac:spMkLst>
        </pc:spChg>
      </pc:sldChg>
      <pc:sldChg chg="modSp add">
        <pc:chgData name="Katherine Lamb" userId="03fa9a35d5d87c9e" providerId="LiveId" clId="{4ABCD8CB-6D6A-400A-B9A2-C4A1BFBEA102}" dt="2019-11-28T21:00:13.281" v="10" actId="27636"/>
        <pc:sldMkLst>
          <pc:docMk/>
          <pc:sldMk cId="814999513" sldId="274"/>
        </pc:sldMkLst>
        <pc:spChg chg="mod">
          <ac:chgData name="Katherine Lamb" userId="03fa9a35d5d87c9e" providerId="LiveId" clId="{4ABCD8CB-6D6A-400A-B9A2-C4A1BFBEA102}" dt="2019-11-28T21:00:13.281" v="10" actId="27636"/>
          <ac:spMkLst>
            <pc:docMk/>
            <pc:sldMk cId="814999513" sldId="274"/>
            <ac:spMk id="3" creationId="{A14D8BC3-FC5F-4EDA-B6CF-05BB057E9E5C}"/>
          </ac:spMkLst>
        </pc:spChg>
      </pc:sldChg>
      <pc:sldChg chg="modSp add">
        <pc:chgData name="Katherine Lamb" userId="03fa9a35d5d87c9e" providerId="LiveId" clId="{4ABCD8CB-6D6A-400A-B9A2-C4A1BFBEA102}" dt="2019-11-28T21:00:13.301" v="11" actId="27636"/>
        <pc:sldMkLst>
          <pc:docMk/>
          <pc:sldMk cId="3138997617" sldId="275"/>
        </pc:sldMkLst>
        <pc:spChg chg="mod">
          <ac:chgData name="Katherine Lamb" userId="03fa9a35d5d87c9e" providerId="LiveId" clId="{4ABCD8CB-6D6A-400A-B9A2-C4A1BFBEA102}" dt="2019-11-28T21:00:13.301" v="11" actId="27636"/>
          <ac:spMkLst>
            <pc:docMk/>
            <pc:sldMk cId="3138997617" sldId="275"/>
            <ac:spMk id="3" creationId="{6C0F41DF-3320-43A7-B996-0B3D9FD81D4F}"/>
          </ac:spMkLst>
        </pc:spChg>
      </pc:sldChg>
      <pc:sldChg chg="modSp add">
        <pc:chgData name="Katherine Lamb" userId="03fa9a35d5d87c9e" providerId="LiveId" clId="{4ABCD8CB-6D6A-400A-B9A2-C4A1BFBEA102}" dt="2019-11-28T21:00:13.316" v="12" actId="27636"/>
        <pc:sldMkLst>
          <pc:docMk/>
          <pc:sldMk cId="1297237922" sldId="276"/>
        </pc:sldMkLst>
        <pc:spChg chg="mod">
          <ac:chgData name="Katherine Lamb" userId="03fa9a35d5d87c9e" providerId="LiveId" clId="{4ABCD8CB-6D6A-400A-B9A2-C4A1BFBEA102}" dt="2019-11-28T21:00:13.316" v="12" actId="27636"/>
          <ac:spMkLst>
            <pc:docMk/>
            <pc:sldMk cId="1297237922" sldId="276"/>
            <ac:spMk id="3" creationId="{A8349B71-798E-4ED7-9DC0-DA7FAB121615}"/>
          </ac:spMkLst>
        </pc:spChg>
      </pc:sldChg>
      <pc:sldChg chg="modSp add modNotesTx">
        <pc:chgData name="Katherine Lamb" userId="03fa9a35d5d87c9e" providerId="LiveId" clId="{4ABCD8CB-6D6A-400A-B9A2-C4A1BFBEA102}" dt="2019-11-28T21:01:09.622" v="69" actId="6549"/>
        <pc:sldMkLst>
          <pc:docMk/>
          <pc:sldMk cId="272026840" sldId="277"/>
        </pc:sldMkLst>
        <pc:spChg chg="mod">
          <ac:chgData name="Katherine Lamb" userId="03fa9a35d5d87c9e" providerId="LiveId" clId="{4ABCD8CB-6D6A-400A-B9A2-C4A1BFBEA102}" dt="2019-11-28T21:00:13.337" v="13" actId="27636"/>
          <ac:spMkLst>
            <pc:docMk/>
            <pc:sldMk cId="272026840" sldId="277"/>
            <ac:spMk id="3" creationId="{7AEA5D90-C7E2-44D7-993F-A29817EE8C5F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0" sldId="279"/>
        </pc:sldMkLst>
      </pc:sldChg>
      <pc:sldChg chg="modSp add">
        <pc:chgData name="Katherine Lamb" userId="03fa9a35d5d87c9e" providerId="LiveId" clId="{4ABCD8CB-6D6A-400A-B9A2-C4A1BFBEA102}" dt="2019-11-28T21:00:13.556" v="21" actId="27636"/>
        <pc:sldMkLst>
          <pc:docMk/>
          <pc:sldMk cId="0" sldId="280"/>
        </pc:sldMkLst>
        <pc:spChg chg="mod">
          <ac:chgData name="Katherine Lamb" userId="03fa9a35d5d87c9e" providerId="LiveId" clId="{4ABCD8CB-6D6A-400A-B9A2-C4A1BFBEA102}" dt="2019-11-28T21:00:13.556" v="21" actId="27636"/>
          <ac:spMkLst>
            <pc:docMk/>
            <pc:sldMk cId="0" sldId="280"/>
            <ac:spMk id="3074" creationId="{86AD9D30-7665-45D0-9490-9636D94F5E8A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0" sldId="281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0" sldId="282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0" sldId="283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0" sldId="284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0" sldId="285"/>
        </pc:sldMkLst>
      </pc:sldChg>
      <pc:sldChg chg="modSp add">
        <pc:chgData name="Katherine Lamb" userId="03fa9a35d5d87c9e" providerId="LiveId" clId="{4ABCD8CB-6D6A-400A-B9A2-C4A1BFBEA102}" dt="2019-11-28T21:00:13.572" v="22" actId="27636"/>
        <pc:sldMkLst>
          <pc:docMk/>
          <pc:sldMk cId="0" sldId="286"/>
        </pc:sldMkLst>
        <pc:spChg chg="mod">
          <ac:chgData name="Katherine Lamb" userId="03fa9a35d5d87c9e" providerId="LiveId" clId="{4ABCD8CB-6D6A-400A-B9A2-C4A1BFBEA102}" dt="2019-11-28T21:00:13.572" v="22" actId="27636"/>
          <ac:spMkLst>
            <pc:docMk/>
            <pc:sldMk cId="0" sldId="286"/>
            <ac:spMk id="9219" creationId="{4576DCBB-C7AF-4DA8-A6A5-4C5A822D2DCA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743349559" sldId="289"/>
        </pc:sldMkLst>
      </pc:sldChg>
      <pc:sldChg chg="modSp add">
        <pc:chgData name="Katherine Lamb" userId="03fa9a35d5d87c9e" providerId="LiveId" clId="{4ABCD8CB-6D6A-400A-B9A2-C4A1BFBEA102}" dt="2019-11-28T21:00:13.836" v="36" actId="27636"/>
        <pc:sldMkLst>
          <pc:docMk/>
          <pc:sldMk cId="2673134471" sldId="290"/>
        </pc:sldMkLst>
        <pc:spChg chg="mod">
          <ac:chgData name="Katherine Lamb" userId="03fa9a35d5d87c9e" providerId="LiveId" clId="{4ABCD8CB-6D6A-400A-B9A2-C4A1BFBEA102}" dt="2019-11-28T21:00:13.836" v="36" actId="27636"/>
          <ac:spMkLst>
            <pc:docMk/>
            <pc:sldMk cId="2673134471" sldId="290"/>
            <ac:spMk id="2" creationId="{E3748B0D-BB95-4F37-80F1-C5EA9A17FAE6}"/>
          </ac:spMkLst>
        </pc:spChg>
      </pc:sldChg>
      <pc:sldChg chg="modSp add">
        <pc:chgData name="Katherine Lamb" userId="03fa9a35d5d87c9e" providerId="LiveId" clId="{4ABCD8CB-6D6A-400A-B9A2-C4A1BFBEA102}" dt="2019-11-28T21:00:13.849" v="37" actId="27636"/>
        <pc:sldMkLst>
          <pc:docMk/>
          <pc:sldMk cId="3311925536" sldId="291"/>
        </pc:sldMkLst>
        <pc:spChg chg="mod">
          <ac:chgData name="Katherine Lamb" userId="03fa9a35d5d87c9e" providerId="LiveId" clId="{4ABCD8CB-6D6A-400A-B9A2-C4A1BFBEA102}" dt="2019-11-28T21:00:13.849" v="37" actId="27636"/>
          <ac:spMkLst>
            <pc:docMk/>
            <pc:sldMk cId="3311925536" sldId="291"/>
            <ac:spMk id="3" creationId="{23788412-EEA9-4959-8ADA-3A32F8EEABD3}"/>
          </ac:spMkLst>
        </pc:spChg>
      </pc:sldChg>
      <pc:sldChg chg="modSp add">
        <pc:chgData name="Katherine Lamb" userId="03fa9a35d5d87c9e" providerId="LiveId" clId="{4ABCD8CB-6D6A-400A-B9A2-C4A1BFBEA102}" dt="2019-11-28T21:00:13.861" v="38" actId="27636"/>
        <pc:sldMkLst>
          <pc:docMk/>
          <pc:sldMk cId="914189876" sldId="292"/>
        </pc:sldMkLst>
        <pc:spChg chg="mod">
          <ac:chgData name="Katherine Lamb" userId="03fa9a35d5d87c9e" providerId="LiveId" clId="{4ABCD8CB-6D6A-400A-B9A2-C4A1BFBEA102}" dt="2019-11-28T21:00:13.861" v="38" actId="27636"/>
          <ac:spMkLst>
            <pc:docMk/>
            <pc:sldMk cId="914189876" sldId="292"/>
            <ac:spMk id="3" creationId="{EC582B87-FCDD-4EC7-9BF9-82B067650CA3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111788869" sldId="294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2479089842" sldId="295"/>
        </pc:sldMkLst>
      </pc:sldChg>
      <pc:sldChg chg="modSp add">
        <pc:chgData name="Katherine Lamb" userId="03fa9a35d5d87c9e" providerId="LiveId" clId="{4ABCD8CB-6D6A-400A-B9A2-C4A1BFBEA102}" dt="2019-11-28T21:00:13.664" v="24" actId="27636"/>
        <pc:sldMkLst>
          <pc:docMk/>
          <pc:sldMk cId="1323239459" sldId="296"/>
        </pc:sldMkLst>
        <pc:spChg chg="mod">
          <ac:chgData name="Katherine Lamb" userId="03fa9a35d5d87c9e" providerId="LiveId" clId="{4ABCD8CB-6D6A-400A-B9A2-C4A1BFBEA102}" dt="2019-11-28T21:00:13.664" v="24" actId="27636"/>
          <ac:spMkLst>
            <pc:docMk/>
            <pc:sldMk cId="1323239459" sldId="296"/>
            <ac:spMk id="3" creationId="{6D3457F9-A41E-473D-A19B-22CCA303B217}"/>
          </ac:spMkLst>
        </pc:spChg>
      </pc:sldChg>
      <pc:sldChg chg="modSp add">
        <pc:chgData name="Katherine Lamb" userId="03fa9a35d5d87c9e" providerId="LiveId" clId="{4ABCD8CB-6D6A-400A-B9A2-C4A1BFBEA102}" dt="2019-11-28T21:00:13.672" v="25" actId="27636"/>
        <pc:sldMkLst>
          <pc:docMk/>
          <pc:sldMk cId="1873403186" sldId="297"/>
        </pc:sldMkLst>
        <pc:spChg chg="mod">
          <ac:chgData name="Katherine Lamb" userId="03fa9a35d5d87c9e" providerId="LiveId" clId="{4ABCD8CB-6D6A-400A-B9A2-C4A1BFBEA102}" dt="2019-11-28T21:00:13.672" v="25" actId="27636"/>
          <ac:spMkLst>
            <pc:docMk/>
            <pc:sldMk cId="1873403186" sldId="297"/>
            <ac:spMk id="3" creationId="{81EFD5E1-208B-4D05-BCE6-411D5B6E7431}"/>
          </ac:spMkLst>
        </pc:spChg>
      </pc:sldChg>
      <pc:sldChg chg="modSp add">
        <pc:chgData name="Katherine Lamb" userId="03fa9a35d5d87c9e" providerId="LiveId" clId="{4ABCD8CB-6D6A-400A-B9A2-C4A1BFBEA102}" dt="2019-11-28T21:00:13.692" v="26" actId="27636"/>
        <pc:sldMkLst>
          <pc:docMk/>
          <pc:sldMk cId="2849785462" sldId="298"/>
        </pc:sldMkLst>
        <pc:spChg chg="mod">
          <ac:chgData name="Katherine Lamb" userId="03fa9a35d5d87c9e" providerId="LiveId" clId="{4ABCD8CB-6D6A-400A-B9A2-C4A1BFBEA102}" dt="2019-11-28T21:00:13.692" v="26" actId="27636"/>
          <ac:spMkLst>
            <pc:docMk/>
            <pc:sldMk cId="2849785462" sldId="298"/>
            <ac:spMk id="3" creationId="{0E14C84A-7BBD-4B1A-9259-A4852ACD1B2F}"/>
          </ac:spMkLst>
        </pc:spChg>
      </pc:sldChg>
      <pc:sldChg chg="modSp add">
        <pc:chgData name="Katherine Lamb" userId="03fa9a35d5d87c9e" providerId="LiveId" clId="{4ABCD8CB-6D6A-400A-B9A2-C4A1BFBEA102}" dt="2019-11-28T21:00:13.735" v="28" actId="27636"/>
        <pc:sldMkLst>
          <pc:docMk/>
          <pc:sldMk cId="1854542677" sldId="299"/>
        </pc:sldMkLst>
        <pc:spChg chg="mod">
          <ac:chgData name="Katherine Lamb" userId="03fa9a35d5d87c9e" providerId="LiveId" clId="{4ABCD8CB-6D6A-400A-B9A2-C4A1BFBEA102}" dt="2019-11-28T21:00:13.732" v="27" actId="27636"/>
          <ac:spMkLst>
            <pc:docMk/>
            <pc:sldMk cId="1854542677" sldId="299"/>
            <ac:spMk id="3" creationId="{461515EF-E055-4750-AC41-A0D658C44452}"/>
          </ac:spMkLst>
        </pc:spChg>
        <pc:spChg chg="mod">
          <ac:chgData name="Katherine Lamb" userId="03fa9a35d5d87c9e" providerId="LiveId" clId="{4ABCD8CB-6D6A-400A-B9A2-C4A1BFBEA102}" dt="2019-11-28T21:00:13.735" v="28" actId="27636"/>
          <ac:spMkLst>
            <pc:docMk/>
            <pc:sldMk cId="1854542677" sldId="299"/>
            <ac:spMk id="4" creationId="{5B7C2378-D377-46F9-A4F0-7905046E5B91}"/>
          </ac:spMkLst>
        </pc:spChg>
      </pc:sldChg>
      <pc:sldChg chg="modSp add">
        <pc:chgData name="Katherine Lamb" userId="03fa9a35d5d87c9e" providerId="LiveId" clId="{4ABCD8CB-6D6A-400A-B9A2-C4A1BFBEA102}" dt="2019-11-28T21:00:13.749" v="29" actId="27636"/>
        <pc:sldMkLst>
          <pc:docMk/>
          <pc:sldMk cId="2422283560" sldId="300"/>
        </pc:sldMkLst>
        <pc:spChg chg="mod">
          <ac:chgData name="Katherine Lamb" userId="03fa9a35d5d87c9e" providerId="LiveId" clId="{4ABCD8CB-6D6A-400A-B9A2-C4A1BFBEA102}" dt="2019-11-28T21:00:13.749" v="29" actId="27636"/>
          <ac:spMkLst>
            <pc:docMk/>
            <pc:sldMk cId="2422283560" sldId="300"/>
            <ac:spMk id="3" creationId="{2D2B6E02-A1AD-40F5-A153-F4EEC1DE617A}"/>
          </ac:spMkLst>
        </pc:spChg>
      </pc:sldChg>
      <pc:sldChg chg="modSp add">
        <pc:chgData name="Katherine Lamb" userId="03fa9a35d5d87c9e" providerId="LiveId" clId="{4ABCD8CB-6D6A-400A-B9A2-C4A1BFBEA102}" dt="2019-11-28T21:00:13.765" v="30" actId="27636"/>
        <pc:sldMkLst>
          <pc:docMk/>
          <pc:sldMk cId="2352963627" sldId="301"/>
        </pc:sldMkLst>
        <pc:spChg chg="mod">
          <ac:chgData name="Katherine Lamb" userId="03fa9a35d5d87c9e" providerId="LiveId" clId="{4ABCD8CB-6D6A-400A-B9A2-C4A1BFBEA102}" dt="2019-11-28T21:00:13.765" v="30" actId="27636"/>
          <ac:spMkLst>
            <pc:docMk/>
            <pc:sldMk cId="2352963627" sldId="301"/>
            <ac:spMk id="3" creationId="{710DA151-1E54-48DB-B381-FFB5C44D46AF}"/>
          </ac:spMkLst>
        </pc:spChg>
      </pc:sldChg>
      <pc:sldChg chg="modSp add">
        <pc:chgData name="Katherine Lamb" userId="03fa9a35d5d87c9e" providerId="LiveId" clId="{4ABCD8CB-6D6A-400A-B9A2-C4A1BFBEA102}" dt="2019-11-28T21:00:13.811" v="33" actId="27636"/>
        <pc:sldMkLst>
          <pc:docMk/>
          <pc:sldMk cId="1296004926" sldId="302"/>
        </pc:sldMkLst>
        <pc:spChg chg="mod">
          <ac:chgData name="Katherine Lamb" userId="03fa9a35d5d87c9e" providerId="LiveId" clId="{4ABCD8CB-6D6A-400A-B9A2-C4A1BFBEA102}" dt="2019-11-28T21:00:13.811" v="33" actId="27636"/>
          <ac:spMkLst>
            <pc:docMk/>
            <pc:sldMk cId="1296004926" sldId="302"/>
            <ac:spMk id="3" creationId="{2EEA50B0-C0B6-4E55-ABBB-4EA7B0044E66}"/>
          </ac:spMkLst>
        </pc:spChg>
        <pc:spChg chg="mod">
          <ac:chgData name="Katherine Lamb" userId="03fa9a35d5d87c9e" providerId="LiveId" clId="{4ABCD8CB-6D6A-400A-B9A2-C4A1BFBEA102}" dt="2019-11-28T21:00:13.811" v="32" actId="27636"/>
          <ac:spMkLst>
            <pc:docMk/>
            <pc:sldMk cId="1296004926" sldId="302"/>
            <ac:spMk id="4" creationId="{4A60C768-4BF9-4B75-9F53-5D344A577055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756776243" sldId="303"/>
        </pc:sldMkLst>
      </pc:sldChg>
      <pc:sldChg chg="modSp add">
        <pc:chgData name="Katherine Lamb" userId="03fa9a35d5d87c9e" providerId="LiveId" clId="{4ABCD8CB-6D6A-400A-B9A2-C4A1BFBEA102}" dt="2019-11-28T21:00:13.829" v="35" actId="27636"/>
        <pc:sldMkLst>
          <pc:docMk/>
          <pc:sldMk cId="1112060277" sldId="304"/>
        </pc:sldMkLst>
        <pc:spChg chg="mod">
          <ac:chgData name="Katherine Lamb" userId="03fa9a35d5d87c9e" providerId="LiveId" clId="{4ABCD8CB-6D6A-400A-B9A2-C4A1BFBEA102}" dt="2019-11-28T21:00:13.827" v="34" actId="27636"/>
          <ac:spMkLst>
            <pc:docMk/>
            <pc:sldMk cId="1112060277" sldId="304"/>
            <ac:spMk id="3" creationId="{AC706FCD-8C2C-42F8-835D-B3B131D6E137}"/>
          </ac:spMkLst>
        </pc:spChg>
        <pc:spChg chg="mod">
          <ac:chgData name="Katherine Lamb" userId="03fa9a35d5d87c9e" providerId="LiveId" clId="{4ABCD8CB-6D6A-400A-B9A2-C4A1BFBEA102}" dt="2019-11-28T21:00:13.829" v="35" actId="27636"/>
          <ac:spMkLst>
            <pc:docMk/>
            <pc:sldMk cId="1112060277" sldId="304"/>
            <ac:spMk id="4" creationId="{743D5CB5-460D-4010-B2A1-B7C96A12689D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686296823" sldId="306"/>
        </pc:sldMkLst>
      </pc:sldChg>
      <pc:sldChg chg="modSp add">
        <pc:chgData name="Katherine Lamb" userId="03fa9a35d5d87c9e" providerId="LiveId" clId="{4ABCD8CB-6D6A-400A-B9A2-C4A1BFBEA102}" dt="2019-11-28T21:00:13.875" v="39" actId="27636"/>
        <pc:sldMkLst>
          <pc:docMk/>
          <pc:sldMk cId="1611299831" sldId="307"/>
        </pc:sldMkLst>
        <pc:spChg chg="mod">
          <ac:chgData name="Katherine Lamb" userId="03fa9a35d5d87c9e" providerId="LiveId" clId="{4ABCD8CB-6D6A-400A-B9A2-C4A1BFBEA102}" dt="2019-11-28T21:00:13.875" v="39" actId="27636"/>
          <ac:spMkLst>
            <pc:docMk/>
            <pc:sldMk cId="1611299831" sldId="307"/>
            <ac:spMk id="2" creationId="{400C28A8-0990-43C2-9295-D156AA6FFEB8}"/>
          </ac:spMkLst>
        </pc:spChg>
      </pc:sldChg>
      <pc:sldChg chg="modSp add">
        <pc:chgData name="Katherine Lamb" userId="03fa9a35d5d87c9e" providerId="LiveId" clId="{4ABCD8CB-6D6A-400A-B9A2-C4A1BFBEA102}" dt="2019-11-28T21:00:13.885" v="41" actId="27636"/>
        <pc:sldMkLst>
          <pc:docMk/>
          <pc:sldMk cId="3583006801" sldId="308"/>
        </pc:sldMkLst>
        <pc:spChg chg="mod">
          <ac:chgData name="Katherine Lamb" userId="03fa9a35d5d87c9e" providerId="LiveId" clId="{4ABCD8CB-6D6A-400A-B9A2-C4A1BFBEA102}" dt="2019-11-28T21:00:13.885" v="41" actId="27636"/>
          <ac:spMkLst>
            <pc:docMk/>
            <pc:sldMk cId="3583006801" sldId="308"/>
            <ac:spMk id="2" creationId="{339CF2EF-374C-46B2-AFE9-3C38F38B9141}"/>
          </ac:spMkLst>
        </pc:spChg>
        <pc:spChg chg="mod">
          <ac:chgData name="Katherine Lamb" userId="03fa9a35d5d87c9e" providerId="LiveId" clId="{4ABCD8CB-6D6A-400A-B9A2-C4A1BFBEA102}" dt="2019-11-28T21:00:13.883" v="40" actId="27636"/>
          <ac:spMkLst>
            <pc:docMk/>
            <pc:sldMk cId="3583006801" sldId="308"/>
            <ac:spMk id="3" creationId="{8B036AE9-63CA-4BA1-9471-2E2CC48E3EF9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546161071" sldId="309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815803800" sldId="310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778400258" sldId="312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149710099" sldId="313"/>
        </pc:sldMkLst>
      </pc:sldChg>
      <pc:sldChg chg="modSp add">
        <pc:chgData name="Katherine Lamb" userId="03fa9a35d5d87c9e" providerId="LiveId" clId="{4ABCD8CB-6D6A-400A-B9A2-C4A1BFBEA102}" dt="2019-11-28T21:00:13.367" v="14" actId="27636"/>
        <pc:sldMkLst>
          <pc:docMk/>
          <pc:sldMk cId="346075135" sldId="314"/>
        </pc:sldMkLst>
        <pc:spChg chg="mod">
          <ac:chgData name="Katherine Lamb" userId="03fa9a35d5d87c9e" providerId="LiveId" clId="{4ABCD8CB-6D6A-400A-B9A2-C4A1BFBEA102}" dt="2019-11-28T21:00:13.367" v="14" actId="27636"/>
          <ac:spMkLst>
            <pc:docMk/>
            <pc:sldMk cId="346075135" sldId="314"/>
            <ac:spMk id="3" creationId="{FB17C390-8465-4E6D-AB6A-0D924B3CC909}"/>
          </ac:spMkLst>
        </pc:spChg>
      </pc:sldChg>
      <pc:sldChg chg="modSp add">
        <pc:chgData name="Katherine Lamb" userId="03fa9a35d5d87c9e" providerId="LiveId" clId="{4ABCD8CB-6D6A-400A-B9A2-C4A1BFBEA102}" dt="2019-11-28T21:00:13.385" v="15" actId="27636"/>
        <pc:sldMkLst>
          <pc:docMk/>
          <pc:sldMk cId="2901745192" sldId="315"/>
        </pc:sldMkLst>
        <pc:spChg chg="mod">
          <ac:chgData name="Katherine Lamb" userId="03fa9a35d5d87c9e" providerId="LiveId" clId="{4ABCD8CB-6D6A-400A-B9A2-C4A1BFBEA102}" dt="2019-11-28T21:00:13.385" v="15" actId="27636"/>
          <ac:spMkLst>
            <pc:docMk/>
            <pc:sldMk cId="2901745192" sldId="315"/>
            <ac:spMk id="3" creationId="{B752A1D1-F6E5-48C8-8A0A-EDC5CF22EA84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153177435" sldId="316"/>
        </pc:sldMkLst>
      </pc:sldChg>
      <pc:sldChg chg="modSp add">
        <pc:chgData name="Katherine Lamb" userId="03fa9a35d5d87c9e" providerId="LiveId" clId="{4ABCD8CB-6D6A-400A-B9A2-C4A1BFBEA102}" dt="2019-11-28T21:00:13.410" v="16" actId="27636"/>
        <pc:sldMkLst>
          <pc:docMk/>
          <pc:sldMk cId="2646090621" sldId="317"/>
        </pc:sldMkLst>
        <pc:spChg chg="mod">
          <ac:chgData name="Katherine Lamb" userId="03fa9a35d5d87c9e" providerId="LiveId" clId="{4ABCD8CB-6D6A-400A-B9A2-C4A1BFBEA102}" dt="2019-11-28T21:00:13.410" v="16" actId="27636"/>
          <ac:spMkLst>
            <pc:docMk/>
            <pc:sldMk cId="2646090621" sldId="317"/>
            <ac:spMk id="3" creationId="{9A31A361-E6B3-4F5D-9938-2991E14C1E37}"/>
          </ac:spMkLst>
        </pc:spChg>
      </pc:sldChg>
      <pc:sldChg chg="modSp add">
        <pc:chgData name="Katherine Lamb" userId="03fa9a35d5d87c9e" providerId="LiveId" clId="{4ABCD8CB-6D6A-400A-B9A2-C4A1BFBEA102}" dt="2019-11-28T21:00:13.466" v="17" actId="27636"/>
        <pc:sldMkLst>
          <pc:docMk/>
          <pc:sldMk cId="1441906688" sldId="318"/>
        </pc:sldMkLst>
        <pc:spChg chg="mod">
          <ac:chgData name="Katherine Lamb" userId="03fa9a35d5d87c9e" providerId="LiveId" clId="{4ABCD8CB-6D6A-400A-B9A2-C4A1BFBEA102}" dt="2019-11-28T21:00:13.466" v="17" actId="27636"/>
          <ac:spMkLst>
            <pc:docMk/>
            <pc:sldMk cId="1441906688" sldId="318"/>
            <ac:spMk id="3" creationId="{AD1D85B8-61E3-48B3-9A3D-D7EAB05B2B32}"/>
          </ac:spMkLst>
        </pc:spChg>
      </pc:sldChg>
      <pc:sldChg chg="modSp add">
        <pc:chgData name="Katherine Lamb" userId="03fa9a35d5d87c9e" providerId="LiveId" clId="{4ABCD8CB-6D6A-400A-B9A2-C4A1BFBEA102}" dt="2019-11-28T21:00:13.500" v="18" actId="27636"/>
        <pc:sldMkLst>
          <pc:docMk/>
          <pc:sldMk cId="3956619322" sldId="319"/>
        </pc:sldMkLst>
        <pc:spChg chg="mod">
          <ac:chgData name="Katherine Lamb" userId="03fa9a35d5d87c9e" providerId="LiveId" clId="{4ABCD8CB-6D6A-400A-B9A2-C4A1BFBEA102}" dt="2019-11-28T21:00:13.500" v="18" actId="27636"/>
          <ac:spMkLst>
            <pc:docMk/>
            <pc:sldMk cId="3956619322" sldId="319"/>
            <ac:spMk id="3" creationId="{24B61602-F9CE-416A-BDF9-D9E806A85962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4067000627" sldId="320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1369067332" sldId="321"/>
        </pc:sldMkLst>
      </pc:sldChg>
      <pc:sldChg chg="modSp add">
        <pc:chgData name="Katherine Lamb" userId="03fa9a35d5d87c9e" providerId="LiveId" clId="{4ABCD8CB-6D6A-400A-B9A2-C4A1BFBEA102}" dt="2019-11-28T21:00:13.528" v="19" actId="27636"/>
        <pc:sldMkLst>
          <pc:docMk/>
          <pc:sldMk cId="3289846616" sldId="322"/>
        </pc:sldMkLst>
        <pc:spChg chg="mod">
          <ac:chgData name="Katherine Lamb" userId="03fa9a35d5d87c9e" providerId="LiveId" clId="{4ABCD8CB-6D6A-400A-B9A2-C4A1BFBEA102}" dt="2019-11-28T21:00:13.528" v="19" actId="27636"/>
          <ac:spMkLst>
            <pc:docMk/>
            <pc:sldMk cId="3289846616" sldId="322"/>
            <ac:spMk id="3" creationId="{C3CBBB54-9F63-4D44-A0BA-1483929931BC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1126734955" sldId="323"/>
        </pc:sldMkLst>
      </pc:sldChg>
      <pc:sldChg chg="modSp add">
        <pc:chgData name="Katherine Lamb" userId="03fa9a35d5d87c9e" providerId="LiveId" clId="{4ABCD8CB-6D6A-400A-B9A2-C4A1BFBEA102}" dt="2019-11-28T21:00:13.549" v="20" actId="27636"/>
        <pc:sldMkLst>
          <pc:docMk/>
          <pc:sldMk cId="3647950647" sldId="324"/>
        </pc:sldMkLst>
        <pc:spChg chg="mod">
          <ac:chgData name="Katherine Lamb" userId="03fa9a35d5d87c9e" providerId="LiveId" clId="{4ABCD8CB-6D6A-400A-B9A2-C4A1BFBEA102}" dt="2019-11-28T21:00:13.549" v="20" actId="27636"/>
          <ac:spMkLst>
            <pc:docMk/>
            <pc:sldMk cId="3647950647" sldId="324"/>
            <ac:spMk id="3" creationId="{8C0672CB-75F1-49B4-9D08-A7647E1755B9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170819934" sldId="325"/>
        </pc:sldMkLst>
      </pc:sldChg>
      <pc:sldChg chg="modSp add">
        <pc:chgData name="Katherine Lamb" userId="03fa9a35d5d87c9e" providerId="LiveId" clId="{4ABCD8CB-6D6A-400A-B9A2-C4A1BFBEA102}" dt="2019-11-28T21:00:13.906" v="42" actId="27636"/>
        <pc:sldMkLst>
          <pc:docMk/>
          <pc:sldMk cId="837673589" sldId="326"/>
        </pc:sldMkLst>
        <pc:spChg chg="mod">
          <ac:chgData name="Katherine Lamb" userId="03fa9a35d5d87c9e" providerId="LiveId" clId="{4ABCD8CB-6D6A-400A-B9A2-C4A1BFBEA102}" dt="2019-11-28T21:00:13.906" v="42" actId="27636"/>
          <ac:spMkLst>
            <pc:docMk/>
            <pc:sldMk cId="837673589" sldId="326"/>
            <ac:spMk id="3" creationId="{B3367034-C3F4-4407-A66B-E54A18071608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746294521" sldId="327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506079555" sldId="328"/>
        </pc:sldMkLst>
      </pc:sldChg>
      <pc:sldChg chg="modSp add">
        <pc:chgData name="Katherine Lamb" userId="03fa9a35d5d87c9e" providerId="LiveId" clId="{4ABCD8CB-6D6A-400A-B9A2-C4A1BFBEA102}" dt="2019-11-28T21:00:13.921" v="43" actId="27636"/>
        <pc:sldMkLst>
          <pc:docMk/>
          <pc:sldMk cId="914132577" sldId="329"/>
        </pc:sldMkLst>
        <pc:spChg chg="mod">
          <ac:chgData name="Katherine Lamb" userId="03fa9a35d5d87c9e" providerId="LiveId" clId="{4ABCD8CB-6D6A-400A-B9A2-C4A1BFBEA102}" dt="2019-11-28T21:00:13.921" v="43" actId="27636"/>
          <ac:spMkLst>
            <pc:docMk/>
            <pc:sldMk cId="914132577" sldId="329"/>
            <ac:spMk id="3" creationId="{C6E61C66-2E16-4808-B600-EF873687F844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544097904" sldId="330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84372013" sldId="331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736871832" sldId="332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4188445306" sldId="333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423130263" sldId="334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2693834577" sldId="335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4144422340" sldId="336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487464262" sldId="337"/>
        </pc:sldMkLst>
      </pc:sldChg>
      <pc:sldChg chg="add modNotesTx">
        <pc:chgData name="Katherine Lamb" userId="03fa9a35d5d87c9e" providerId="LiveId" clId="{4ABCD8CB-6D6A-400A-B9A2-C4A1BFBEA102}" dt="2019-11-28T21:02:22.394" v="73" actId="6549"/>
        <pc:sldMkLst>
          <pc:docMk/>
          <pc:sldMk cId="2397363812" sldId="338"/>
        </pc:sldMkLst>
      </pc:sldChg>
      <pc:sldChg chg="modSp add modNotesTx">
        <pc:chgData name="Katherine Lamb" userId="03fa9a35d5d87c9e" providerId="LiveId" clId="{4ABCD8CB-6D6A-400A-B9A2-C4A1BFBEA102}" dt="2019-11-28T21:02:25.432" v="74" actId="6549"/>
        <pc:sldMkLst>
          <pc:docMk/>
          <pc:sldMk cId="1969912036" sldId="339"/>
        </pc:sldMkLst>
        <pc:spChg chg="mod">
          <ac:chgData name="Katherine Lamb" userId="03fa9a35d5d87c9e" providerId="LiveId" clId="{4ABCD8CB-6D6A-400A-B9A2-C4A1BFBEA102}" dt="2019-11-28T21:00:13.948" v="44" actId="27636"/>
          <ac:spMkLst>
            <pc:docMk/>
            <pc:sldMk cId="1969912036" sldId="339"/>
            <ac:spMk id="3" creationId="{43A06C3C-12CC-4E87-B604-36ECAEB71519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1078347870" sldId="340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367948566" sldId="341"/>
        </pc:sldMkLst>
      </pc:sldChg>
      <pc:sldChg chg="modSp add modNotesTx">
        <pc:chgData name="Katherine Lamb" userId="03fa9a35d5d87c9e" providerId="LiveId" clId="{4ABCD8CB-6D6A-400A-B9A2-C4A1BFBEA102}" dt="2019-11-28T21:02:31.251" v="75" actId="6549"/>
        <pc:sldMkLst>
          <pc:docMk/>
          <pc:sldMk cId="4111976079" sldId="342"/>
        </pc:sldMkLst>
        <pc:spChg chg="mod">
          <ac:chgData name="Katherine Lamb" userId="03fa9a35d5d87c9e" providerId="LiveId" clId="{4ABCD8CB-6D6A-400A-B9A2-C4A1BFBEA102}" dt="2019-11-28T21:00:13.960" v="45" actId="27636"/>
          <ac:spMkLst>
            <pc:docMk/>
            <pc:sldMk cId="4111976079" sldId="342"/>
            <ac:spMk id="7" creationId="{21F386B5-414E-4F94-B9FF-4DF46D470FAF}"/>
          </ac:spMkLst>
        </pc:spChg>
      </pc:sldChg>
      <pc:sldChg chg="add modNotesTx">
        <pc:chgData name="Katherine Lamb" userId="03fa9a35d5d87c9e" providerId="LiveId" clId="{4ABCD8CB-6D6A-400A-B9A2-C4A1BFBEA102}" dt="2019-11-28T21:02:33.540" v="76" actId="6549"/>
        <pc:sldMkLst>
          <pc:docMk/>
          <pc:sldMk cId="661291336" sldId="343"/>
        </pc:sldMkLst>
      </pc:sldChg>
      <pc:sldChg chg="add modNotesTx">
        <pc:chgData name="Katherine Lamb" userId="03fa9a35d5d87c9e" providerId="LiveId" clId="{4ABCD8CB-6D6A-400A-B9A2-C4A1BFBEA102}" dt="2019-11-28T21:02:35.208" v="77" actId="6549"/>
        <pc:sldMkLst>
          <pc:docMk/>
          <pc:sldMk cId="1730869382" sldId="344"/>
        </pc:sldMkLst>
      </pc:sldChg>
      <pc:sldChg chg="modSp add modNotesTx">
        <pc:chgData name="Katherine Lamb" userId="03fa9a35d5d87c9e" providerId="LiveId" clId="{4ABCD8CB-6D6A-400A-B9A2-C4A1BFBEA102}" dt="2019-11-28T21:02:38.098" v="78" actId="6549"/>
        <pc:sldMkLst>
          <pc:docMk/>
          <pc:sldMk cId="2652335176" sldId="345"/>
        </pc:sldMkLst>
        <pc:spChg chg="mod">
          <ac:chgData name="Katherine Lamb" userId="03fa9a35d5d87c9e" providerId="LiveId" clId="{4ABCD8CB-6D6A-400A-B9A2-C4A1BFBEA102}" dt="2019-11-28T21:00:13.971" v="47" actId="27636"/>
          <ac:spMkLst>
            <pc:docMk/>
            <pc:sldMk cId="2652335176" sldId="345"/>
            <ac:spMk id="2" creationId="{1324DBC6-1700-4C15-8DC3-8257CC4587E4}"/>
          </ac:spMkLst>
        </pc:spChg>
        <pc:spChg chg="mod">
          <ac:chgData name="Katherine Lamb" userId="03fa9a35d5d87c9e" providerId="LiveId" clId="{4ABCD8CB-6D6A-400A-B9A2-C4A1BFBEA102}" dt="2019-11-28T21:00:13.969" v="46" actId="27636"/>
          <ac:spMkLst>
            <pc:docMk/>
            <pc:sldMk cId="2652335176" sldId="345"/>
            <ac:spMk id="3" creationId="{B7B2B922-9588-4BF8-AA15-F5D22EB700C5}"/>
          </ac:spMkLst>
        </pc:spChg>
      </pc:sldChg>
      <pc:sldChg chg="add modNotesTx">
        <pc:chgData name="Katherine Lamb" userId="03fa9a35d5d87c9e" providerId="LiveId" clId="{4ABCD8CB-6D6A-400A-B9A2-C4A1BFBEA102}" dt="2019-11-28T21:02:41.142" v="79" actId="6549"/>
        <pc:sldMkLst>
          <pc:docMk/>
          <pc:sldMk cId="41131995" sldId="346"/>
        </pc:sldMkLst>
      </pc:sldChg>
      <pc:sldChg chg="add modNotesTx">
        <pc:chgData name="Katherine Lamb" userId="03fa9a35d5d87c9e" providerId="LiveId" clId="{4ABCD8CB-6D6A-400A-B9A2-C4A1BFBEA102}" dt="2019-11-28T21:02:44.880" v="80" actId="6549"/>
        <pc:sldMkLst>
          <pc:docMk/>
          <pc:sldMk cId="2826168229" sldId="347"/>
        </pc:sldMkLst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2059328139" sldId="348"/>
        </pc:sldMkLst>
      </pc:sldChg>
      <pc:sldChg chg="modSp add">
        <pc:chgData name="Katherine Lamb" userId="03fa9a35d5d87c9e" providerId="LiveId" clId="{4ABCD8CB-6D6A-400A-B9A2-C4A1BFBEA102}" dt="2019-11-28T21:00:13.994" v="48" actId="27636"/>
        <pc:sldMkLst>
          <pc:docMk/>
          <pc:sldMk cId="4277989537" sldId="349"/>
        </pc:sldMkLst>
        <pc:spChg chg="mod">
          <ac:chgData name="Katherine Lamb" userId="03fa9a35d5d87c9e" providerId="LiveId" clId="{4ABCD8CB-6D6A-400A-B9A2-C4A1BFBEA102}" dt="2019-11-28T21:00:13.994" v="48" actId="27636"/>
          <ac:spMkLst>
            <pc:docMk/>
            <pc:sldMk cId="4277989537" sldId="349"/>
            <ac:spMk id="2" creationId="{2FC35E06-081C-409F-AEFE-AB3125264F2A}"/>
          </ac:spMkLst>
        </pc:spChg>
      </pc:sldChg>
      <pc:sldChg chg="add">
        <pc:chgData name="Katherine Lamb" userId="03fa9a35d5d87c9e" providerId="LiveId" clId="{4ABCD8CB-6D6A-400A-B9A2-C4A1BFBEA102}" dt="2019-11-28T21:00:13.043" v="2"/>
        <pc:sldMkLst>
          <pc:docMk/>
          <pc:sldMk cId="2748627216" sldId="350"/>
        </pc:sldMkLst>
      </pc:sldChg>
      <pc:sldChg chg="modSp add">
        <pc:chgData name="Katherine Lamb" userId="03fa9a35d5d87c9e" providerId="LiveId" clId="{4ABCD8CB-6D6A-400A-B9A2-C4A1BFBEA102}" dt="2019-11-28T21:00:14.002" v="49" actId="27636"/>
        <pc:sldMkLst>
          <pc:docMk/>
          <pc:sldMk cId="2046604425" sldId="351"/>
        </pc:sldMkLst>
        <pc:spChg chg="mod">
          <ac:chgData name="Katherine Lamb" userId="03fa9a35d5d87c9e" providerId="LiveId" clId="{4ABCD8CB-6D6A-400A-B9A2-C4A1BFBEA102}" dt="2019-11-28T21:00:14.002" v="49" actId="27636"/>
          <ac:spMkLst>
            <pc:docMk/>
            <pc:sldMk cId="2046604425" sldId="351"/>
            <ac:spMk id="2" creationId="{82AF7906-AAC2-48BD-9A9C-B3C2884081C3}"/>
          </ac:spMkLst>
        </pc:spChg>
      </pc:sldChg>
      <pc:sldChg chg="modSp add">
        <pc:chgData name="Katherine Lamb" userId="03fa9a35d5d87c9e" providerId="LiveId" clId="{4ABCD8CB-6D6A-400A-B9A2-C4A1BFBEA102}" dt="2019-11-28T21:00:14.023" v="50" actId="27636"/>
        <pc:sldMkLst>
          <pc:docMk/>
          <pc:sldMk cId="2631041595" sldId="352"/>
        </pc:sldMkLst>
        <pc:spChg chg="mod">
          <ac:chgData name="Katherine Lamb" userId="03fa9a35d5d87c9e" providerId="LiveId" clId="{4ABCD8CB-6D6A-400A-B9A2-C4A1BFBEA102}" dt="2019-11-28T21:00:14.023" v="50" actId="27636"/>
          <ac:spMkLst>
            <pc:docMk/>
            <pc:sldMk cId="2631041595" sldId="352"/>
            <ac:spMk id="3" creationId="{CF9FAE9D-8BAC-4547-8B22-71D2880C1629}"/>
          </ac:spMkLst>
        </pc:spChg>
      </pc:sldChg>
      <pc:sldChg chg="modSp add">
        <pc:chgData name="Katherine Lamb" userId="03fa9a35d5d87c9e" providerId="LiveId" clId="{4ABCD8CB-6D6A-400A-B9A2-C4A1BFBEA102}" dt="2019-11-28T21:00:14.056" v="52" actId="27636"/>
        <pc:sldMkLst>
          <pc:docMk/>
          <pc:sldMk cId="195858810" sldId="353"/>
        </pc:sldMkLst>
        <pc:spChg chg="mod">
          <ac:chgData name="Katherine Lamb" userId="03fa9a35d5d87c9e" providerId="LiveId" clId="{4ABCD8CB-6D6A-400A-B9A2-C4A1BFBEA102}" dt="2019-11-28T21:00:14.051" v="51" actId="27636"/>
          <ac:spMkLst>
            <pc:docMk/>
            <pc:sldMk cId="195858810" sldId="353"/>
            <ac:spMk id="3" creationId="{21BFCB8E-AA62-4DD7-B786-26AA084563E6}"/>
          </ac:spMkLst>
        </pc:spChg>
        <pc:spChg chg="mod">
          <ac:chgData name="Katherine Lamb" userId="03fa9a35d5d87c9e" providerId="LiveId" clId="{4ABCD8CB-6D6A-400A-B9A2-C4A1BFBEA102}" dt="2019-11-28T21:00:14.056" v="52" actId="27636"/>
          <ac:spMkLst>
            <pc:docMk/>
            <pc:sldMk cId="195858810" sldId="353"/>
            <ac:spMk id="6" creationId="{EF4E87F4-52D8-44F5-9677-E076A141B31E}"/>
          </ac:spMkLst>
        </pc:spChg>
      </pc:sldChg>
      <pc:sldChg chg="modSp add">
        <pc:chgData name="Katherine Lamb" userId="03fa9a35d5d87c9e" providerId="LiveId" clId="{4ABCD8CB-6D6A-400A-B9A2-C4A1BFBEA102}" dt="2019-11-28T21:00:14.069" v="53" actId="27636"/>
        <pc:sldMkLst>
          <pc:docMk/>
          <pc:sldMk cId="368882509" sldId="354"/>
        </pc:sldMkLst>
        <pc:spChg chg="mod">
          <ac:chgData name="Katherine Lamb" userId="03fa9a35d5d87c9e" providerId="LiveId" clId="{4ABCD8CB-6D6A-400A-B9A2-C4A1BFBEA102}" dt="2019-11-28T21:00:14.069" v="53" actId="27636"/>
          <ac:spMkLst>
            <pc:docMk/>
            <pc:sldMk cId="368882509" sldId="354"/>
            <ac:spMk id="3" creationId="{D1406B04-426C-4ADC-BA12-8F7FE55BB6AB}"/>
          </ac:spMkLst>
        </pc:spChg>
      </pc:sldChg>
      <pc:sldChg chg="modSp add">
        <pc:chgData name="Katherine Lamb" userId="03fa9a35d5d87c9e" providerId="LiveId" clId="{4ABCD8CB-6D6A-400A-B9A2-C4A1BFBEA102}" dt="2019-11-28T21:00:14.079" v="54" actId="27636"/>
        <pc:sldMkLst>
          <pc:docMk/>
          <pc:sldMk cId="2221706705" sldId="355"/>
        </pc:sldMkLst>
        <pc:spChg chg="mod">
          <ac:chgData name="Katherine Lamb" userId="03fa9a35d5d87c9e" providerId="LiveId" clId="{4ABCD8CB-6D6A-400A-B9A2-C4A1BFBEA102}" dt="2019-11-28T21:00:14.079" v="54" actId="27636"/>
          <ac:spMkLst>
            <pc:docMk/>
            <pc:sldMk cId="2221706705" sldId="355"/>
            <ac:spMk id="2" creationId="{BEA3987C-FBFE-439A-BE5E-1645942839AE}"/>
          </ac:spMkLst>
        </pc:spChg>
      </pc:sldChg>
      <pc:sldChg chg="modSp add">
        <pc:chgData name="Katherine Lamb" userId="03fa9a35d5d87c9e" providerId="LiveId" clId="{4ABCD8CB-6D6A-400A-B9A2-C4A1BFBEA102}" dt="2019-11-28T21:00:14.105" v="55" actId="27636"/>
        <pc:sldMkLst>
          <pc:docMk/>
          <pc:sldMk cId="335188483" sldId="356"/>
        </pc:sldMkLst>
        <pc:spChg chg="mod">
          <ac:chgData name="Katherine Lamb" userId="03fa9a35d5d87c9e" providerId="LiveId" clId="{4ABCD8CB-6D6A-400A-B9A2-C4A1BFBEA102}" dt="2019-11-28T21:00:14.105" v="55" actId="27636"/>
          <ac:spMkLst>
            <pc:docMk/>
            <pc:sldMk cId="335188483" sldId="356"/>
            <ac:spMk id="3" creationId="{C2C65AF7-9EC8-44F0-BE53-E64C731BBB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2F930-A5CE-4177-BEFE-4466A66A2D7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6098C-3458-4EBF-9B8A-46906D43D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8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BC994-FDAF-4924-93E4-E39662E0CA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64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E3BA4D-A132-4B3C-B739-2F207206238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85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10F14-3CB1-48CC-A9AC-B2B3D5AD218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34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10F14-3CB1-48CC-A9AC-B2B3D5AD218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09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83B8F-269A-4C6F-A789-A099C21A9744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2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83B8F-269A-4C6F-A789-A099C21A9744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43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83B8F-269A-4C6F-A789-A099C21A9744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50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83B8F-269A-4C6F-A789-A099C21A9744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12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83B8F-269A-4C6F-A789-A099C21A9744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13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83B8F-269A-4C6F-A789-A099C21A9744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93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83B8F-269A-4C6F-A789-A099C21A9744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09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BC994-FDAF-4924-93E4-E39662E0CA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942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83B8F-269A-4C6F-A789-A099C21A9744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861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83B8F-269A-4C6F-A789-A099C21A9744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307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83B8F-269A-4C6F-A789-A099C21A9744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40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BC994-FDAF-4924-93E4-E39662E0CA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3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BC994-FDAF-4924-93E4-E39662E0CA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34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BC994-FDAF-4924-93E4-E39662E0CA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53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A1504C-2642-43E8-B257-88B1A3EF4D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24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A1504C-2642-43E8-B257-88B1A3EF4D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9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E3BA4D-A132-4B3C-B739-2F207206238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10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E3BA4D-A132-4B3C-B739-2F207206238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5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60215-FE54-4F5A-B269-E2B95DC65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B95E7-B81F-431B-8406-07BB2796F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43854-681B-417B-8CE5-C99A549D8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D0035-26D8-4157-841F-4F4612B5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1922D-203A-4BEE-9FEE-1D2BA074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6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6E2D-B0A2-4D31-8CB6-A370B2D3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B8AF5D-BCCE-40E5-A6C7-70CA6AE89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90714-207E-4074-9DAF-29810F2E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15B18-47FB-4530-A920-8E26D13B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4D492-2FCD-441B-BF41-6E283DC0B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2EA8B0-CAD9-4829-995C-D6643FF88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7C519-503F-4CB3-9ADA-1ED77E688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41C15-87F1-4B76-AD17-A2E96CAF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92007-4ECC-44D8-A8A6-43238E84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93481-DFD6-450C-8B46-6A4AA193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82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9B0A9-3CBC-4726-BFF2-1F0B98BE1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87C02624-E7DF-40D5-B0C5-22065D82D3BB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C12C0-1F6B-429A-AC59-FD54684B3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FB1CB8A6-E06B-466F-BFB6-9351254E16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D5D49-3470-4C31-A1B9-CD7507B795A2}" type="datetime1">
              <a:rPr lang="en-US" altLang="en-US" smtClean="0"/>
              <a:t>11/28/2019</a:t>
            </a:fld>
            <a:endParaRPr lang="en-US" altLang="en-US"/>
          </a:p>
        </p:txBody>
      </p:sp>
      <p:sp>
        <p:nvSpPr>
          <p:cNvPr id="6" name="Footer Placeholder 13">
            <a:extLst>
              <a:ext uri="{FF2B5EF4-FFF2-40B4-BE49-F238E27FC236}">
                <a16:creationId xmlns:a16="http://schemas.microsoft.com/office/drawing/2014/main" id="{840E9D2C-227F-4163-8DC4-512E8B63A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Lamb_GSHA_2020</a:t>
            </a:r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06C12279-9C5E-43B7-A7CB-295EFB0DBC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1097-E62E-4C7C-ACC5-873086B68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815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DDD3-BA0E-4515-9B95-9BC4E3BB5CFA}" type="datetime1">
              <a:rPr lang="en-US" smtClean="0"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8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2F136-5E59-4505-9F76-CF0AB32DA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98FC4-9688-4D94-9DDE-1E74AE626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36435-5A76-4268-96F4-64F04418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C2535-A4EF-4780-B9E3-4F3D2137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3E7B8-4015-485D-83A6-E574A72B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2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4C81A-F866-4C68-8967-5585FD6D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5B6D9-F97F-47B1-AAF0-1DE4A14C8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6B738-DE9E-4EB5-AD96-ACDEBEC8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7161D-6850-4CC7-B56D-B2B27F38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DF337-8F31-4585-9D60-4A51DDDC8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5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0D474-7052-49F8-BA3E-646D20476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94B5F-0814-44D2-AF36-E3BACD84C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F0747-3A84-428B-B045-9CCB2A01F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33CFB-5663-47AD-A811-F2A61663F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F57EF-6336-4EB7-83A8-79155999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1B609-9A84-4EAF-86D6-42640E601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1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0BE53-6371-4EA6-A423-0750841E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519C3-3B4C-423B-BC66-391D4C98E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BDA61-011C-4B04-9846-9C2486836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F03D0-A15E-440D-9383-A6810DFE2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B2F1E-B725-479E-AB1C-40C540911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187D0-416D-44F1-A45E-545FC736C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46AD5-90CB-4B4E-9388-EC5064FE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1B653B-B93E-485F-A4A1-36F4BAD2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7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8AB7-B4EB-41F1-9D63-510090DA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5DC53-27C2-4232-ADA9-A166DF4D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9EF5A-F413-4CDB-A8E6-A7BB5F6C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34473-8CB9-4B58-BF05-913C5DC6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5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F3B42-2DB8-4B7A-93DC-DA8E2301E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EF446-6798-4932-959F-9151042D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3DC01-1F3D-4BAB-825F-C76D7EF5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B3A23-5B42-4AD0-B586-060E0BF97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6A8EB-F3CD-49B7-BF6D-0C1ABE563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9F06E-FE8D-40AE-937A-C39137690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C8700-79E0-4C29-9348-85C69AF3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ECE08-8F99-4A3F-AAD3-FDF63F0FA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F5AB5-6996-46E5-8976-7DF6CDDE5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1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401D1-2C09-432B-BB10-0959CFE1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678FA-48B0-45BA-906D-D23ADE9CF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92087-DC89-4A10-AD2A-A59A25A9B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EA67C-1A38-49B1-8FFE-E7AF6A43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3254B-8C98-4C3B-B601-22326F6C5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B6B53-14B5-4C1C-85BA-30688BD0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1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E2D1D4-B2A8-4DA5-B5F0-832B9081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FEC8A-E89E-4243-A662-AD039C4F0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9A8A9-4342-496E-ABE4-4778117B6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FBF02-E5B2-498F-A9B1-70A4084B642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CB4C5-6793-47D9-AC4A-145625B28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9929D-B12C-486B-874C-3C86A14B4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33CFA-83B8-4549-B1D3-06B9B83C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2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s://tactustherapy.com/app/namin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s://tactustherapy.com/app/category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s://tactustherapy.com/app/advanced-namin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sig2perspectives.pubs.asha.org/article.aspx?articleid=1753896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Articulatory-Phonological-Impairments-Clinical-Focus/dp/0205402488/ref=sr_1_1?s=books&amp;ie=UTF8&amp;qid=1446147215&amp;sr=1-1&amp;keywords=Articulatory+and+Phonological+Impairments%3A+A+Clinical+Focus+%282nd+Edition%29" TargetMode="External"/><Relationship Id="rId2" Type="http://schemas.openxmlformats.org/officeDocument/2006/relationships/hyperlink" Target="http://www.asha.org/PRPSpecificTopic.aspx?folderid=8589935321&amp;section=Treat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AE595-1F18-4E8F-A862-5CE13262EA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Reﬁne, Refresh and Renew your Clinical Skills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0EEE3-A98C-463E-B491-0CCA4F5D1B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Katherine Lamb, Ph.D., CCC/SLP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1BF25B-138A-42EC-8A4C-ACBDAFB6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9EF23-1FD7-400F-BE55-FC57D987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6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A68CB-31F5-44E6-BFB5-817E728FA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Diagnostic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F7F7-4239-4988-9C88-5666BFE45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821" y="2110902"/>
            <a:ext cx="8596668" cy="3558985"/>
          </a:xfrm>
        </p:spPr>
        <p:txBody>
          <a:bodyPr/>
          <a:lstStyle/>
          <a:p>
            <a:r>
              <a:rPr lang="en-US" sz="3600" dirty="0">
                <a:latin typeface="Comic Sans MS" panose="030F0702030302020204" pitchFamily="66" charset="0"/>
              </a:rPr>
              <a:t>Write the results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Keep a copy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Send a copy to client or parents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Check release form for anyone else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0E2E25-A3D2-429F-9B98-C4D95609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2695B-AEE5-4125-8D74-D492CDF5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7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091AE-0C0C-4505-81DE-8E9C33783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Recommend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CC90D-7692-400A-B9A6-6E9EE7511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Formulate baseline goals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	hierarchy of weaknesses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Baseline each individual skill 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true weakness?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Once all baseline data is collected and analyzed, formulate intervention goals and begin remediation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E3E8D3-F339-4A5D-BF17-F5E9C48AB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8DD184-5325-4E03-A386-65C3AD60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8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50A0-B53D-4FE6-85A8-F5E355FAD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475" y="195192"/>
            <a:ext cx="9022202" cy="3752319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Component parts of a session </a:t>
            </a:r>
            <a:br>
              <a:rPr lang="en-US" dirty="0">
                <a:latin typeface="Comic Sans MS" panose="030F0702030302020204" pitchFamily="66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72603-DFAA-4AE5-A856-C741E4846D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BD48B-4A70-4937-93DF-EBF2910D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B5BBC-456C-4F54-86C8-643056B6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48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3F539-0521-4E12-B46A-F746115E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Each therapy session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755AD-F7E5-49ED-950D-3E396DD73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2217906"/>
            <a:ext cx="11056572" cy="4640094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1. A Session Overview – a brief list or outline of the goals and corresponding planned activities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2. Behavior Management Discussed: speech/session rules?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3. Goal Identification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4. Teaching Techniques</a:t>
            </a:r>
          </a:p>
          <a:p>
            <a:pPr marL="0" lv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	new goal</a:t>
            </a:r>
          </a:p>
          <a:p>
            <a:pPr marL="0" lv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	previously identified and addressed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5. At each transition</a:t>
            </a:r>
          </a:p>
          <a:p>
            <a:pPr marL="0" lv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state the new goal to be targeted</a:t>
            </a:r>
          </a:p>
          <a:p>
            <a:pPr marL="0" lv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discussion of manner or goal target</a:t>
            </a:r>
          </a:p>
          <a:p>
            <a:pPr marL="0" lv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teaching techniques </a:t>
            </a:r>
          </a:p>
          <a:p>
            <a:pPr marL="0" lv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Identification of roles in each goal task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E16EE-2C28-45A3-A1E4-D49509EA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5C38D-9718-48E3-B84A-CD65FCD8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31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5686-0530-415B-B062-A6E73BCF7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93660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Key Teaching Strategies (6)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8BC3-FC5F-4EDA-B6CF-05BB057E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6" y="2130356"/>
            <a:ext cx="10818446" cy="472764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 </a:t>
            </a:r>
            <a:r>
              <a:rPr lang="en-US" sz="2400" dirty="0">
                <a:latin typeface="Comic Sans MS" panose="030F0702030302020204" pitchFamily="66" charset="0"/>
              </a:rPr>
              <a:t>Direct Modeling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Complete Model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Reduced or Partial Model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Delayed Model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 Indirect Modeling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 Shaping by Successive Approximation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Prompts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Fading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Expansion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Negative Practice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Target-Specific Feedback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FC26A-F2F6-4E32-A6C3-53E8765C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75FB3-ED66-4F69-AE83-EEDB3986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99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860E8-1A17-4109-98F4-589CF7E99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Other teaching strategies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F41DF-3320-43A7-B996-0B3D9FD81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6" y="2062263"/>
            <a:ext cx="10894646" cy="4377447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Comic Sans MS" panose="030F0702030302020204" pitchFamily="66" charset="0"/>
              </a:rPr>
              <a:t>Minimum pairs</a:t>
            </a:r>
          </a:p>
          <a:p>
            <a:r>
              <a:rPr lang="en-US" sz="2600" dirty="0">
                <a:latin typeface="Comic Sans MS" panose="030F0702030302020204" pitchFamily="66" charset="0"/>
              </a:rPr>
              <a:t>Auditory bombardment</a:t>
            </a:r>
          </a:p>
          <a:p>
            <a:r>
              <a:rPr lang="en-US" sz="2600" dirty="0">
                <a:latin typeface="Comic Sans MS" panose="030F0702030302020204" pitchFamily="66" charset="0"/>
              </a:rPr>
              <a:t>Repetition request</a:t>
            </a:r>
          </a:p>
          <a:p>
            <a:r>
              <a:rPr lang="en-US" sz="2600" dirty="0">
                <a:latin typeface="Comic Sans MS" panose="030F0702030302020204" pitchFamily="66" charset="0"/>
              </a:rPr>
              <a:t>Self correction requests or self-evaluation requests</a:t>
            </a:r>
          </a:p>
          <a:p>
            <a:r>
              <a:rPr lang="en-US" sz="2600" dirty="0">
                <a:latin typeface="Comic Sans MS" panose="030F0702030302020204" pitchFamily="66" charset="0"/>
              </a:rPr>
              <a:t>Auditory Stress</a:t>
            </a:r>
          </a:p>
          <a:p>
            <a:r>
              <a:rPr lang="en-US" sz="2600" dirty="0">
                <a:latin typeface="Comic Sans MS" panose="030F0702030302020204" pitchFamily="66" charset="0"/>
              </a:rPr>
              <a:t>Physical or Visual Cues</a:t>
            </a:r>
          </a:p>
          <a:p>
            <a:r>
              <a:rPr lang="en-US" sz="2600" dirty="0">
                <a:latin typeface="Comic Sans MS" panose="030F0702030302020204" pitchFamily="66" charset="0"/>
              </a:rPr>
              <a:t>Rephrased Questions</a:t>
            </a:r>
          </a:p>
          <a:p>
            <a:r>
              <a:rPr lang="en-US" sz="2600" dirty="0">
                <a:latin typeface="Comic Sans MS" panose="030F0702030302020204" pitchFamily="66" charset="0"/>
              </a:rPr>
              <a:t>Break-Downs and Build-Ups</a:t>
            </a:r>
          </a:p>
          <a:p>
            <a:r>
              <a:rPr lang="en-US" sz="2600" dirty="0">
                <a:latin typeface="Comic Sans MS" panose="030F0702030302020204" pitchFamily="66" charset="0"/>
              </a:rPr>
              <a:t>Articulator Placement Cues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EADEC4-3A55-4890-9287-D03C62EE2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BA6BF-A335-49CE-B751-9173DDAD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97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FC4B-BC37-4954-BA65-CFE49AB32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561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Other teaching strategies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9B71-798E-4ED7-9DC0-DA7FAB121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88723"/>
            <a:ext cx="9702079" cy="385263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7. Error Strategies -need to be stated in the lesson plan and implemented in therapy sessions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8. Reinforcement Type and Schedule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Types of Reinforcement: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Positive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Negative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Escape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Avoidance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Punishment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582D3-05F4-4F64-883F-604B79A0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87D4D-AA55-4DD5-ADE0-D065210D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37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94529-A967-4438-844B-F0FCC2261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Other strategies &amp; ending session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5D90-C7E2-44D7-993F-A29817EE8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68070"/>
            <a:ext cx="9371338" cy="446120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Schedules of Reinforcement: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Continuous Reinforcement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Intermittent Reinforcement: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           -Fixed Ratio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           -Fixed Interval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           -Variable Ratio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           -Variable Interval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Correct responses are reinforced immediately: greater transfer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Intermittent reinforcement results in greater transfer than constant reinforcement (Mowrer, 1971)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9. Data collection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10. End of Session Review/Wrap-up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D4119-747E-461F-A75A-75F9F0E6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E112E-D10B-4C61-A9E4-45279961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6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D188B-79F7-4019-BD5E-E213DE7660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Error 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82AA6-1058-40CF-9344-F53542239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E4FBB-F173-4394-A637-A23C4E37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1E8D22-3194-4CED-BB6A-14322E67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00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7E040-D051-4F1F-BBF9-0292F5B91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Error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C87BE-18FF-4948-AE56-204A518D2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88723"/>
            <a:ext cx="8825659" cy="422180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Client does not do as you have indicated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The concept is like reinforcement schedules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Make the client less dependent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Are not in a hierarchy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01CEF-52CC-4E35-AD05-707C685B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37553-2F53-42B9-B499-7C5C1EF3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1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709EB-D6F6-41B5-8175-8F1AD06D2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Financial and non-financial disclosure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DC088-594F-465E-B68C-99B35A7D9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• Relevant Financial Relationship(s): I am a salaried employee of Valdosta State University; University System of Georgia.</a:t>
            </a:r>
          </a:p>
          <a:p>
            <a:r>
              <a:rPr lang="en-US" dirty="0">
                <a:latin typeface="Comic Sans MS" panose="030F0702030302020204" pitchFamily="66" charset="0"/>
              </a:rPr>
              <a:t>• Relevant Nonfinancial Relationship(s): ​I have no relevant non-financial relationship(s) to disclose related to this presentation at GSHA.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3A3C0-FDC0-4C40-862F-33A58665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DC1F7-9057-496F-BAB5-76CFECA6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83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48E48-2847-403F-9BDF-3147EF9E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Complete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C390-8465-4E6D-AB6A-0D924B3CC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27634"/>
            <a:ext cx="8825659" cy="3792166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A repetition of the desired target response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Typically use as a first step in establishing a response</a:t>
            </a:r>
          </a:p>
          <a:p>
            <a:r>
              <a:rPr lang="en-US" sz="2000" i="1" dirty="0">
                <a:latin typeface="Comic Sans MS" panose="030F0702030302020204" pitchFamily="66" charset="0"/>
              </a:rPr>
              <a:t>Stimulus question: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i="1" dirty="0">
                <a:latin typeface="Comic Sans MS" panose="030F0702030302020204" pitchFamily="66" charset="0"/>
              </a:rPr>
              <a:t>What is this?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i="1" dirty="0">
                <a:latin typeface="Comic Sans MS" panose="030F0702030302020204" pitchFamily="66" charset="0"/>
              </a:rPr>
              <a:t>Target: Sun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Interchange: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Client: </a:t>
            </a:r>
            <a:r>
              <a:rPr lang="en-US" sz="2000" i="1" dirty="0">
                <a:latin typeface="Comic Sans MS" panose="030F0702030302020204" pitchFamily="66" charset="0"/>
              </a:rPr>
              <a:t>Thun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Clinician: </a:t>
            </a:r>
            <a:r>
              <a:rPr lang="en-US" sz="2000" i="1" dirty="0">
                <a:latin typeface="Comic Sans MS" panose="030F0702030302020204" pitchFamily="66" charset="0"/>
              </a:rPr>
              <a:t>Sun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Client: </a:t>
            </a:r>
            <a:r>
              <a:rPr lang="en-US" sz="2000" i="1" dirty="0">
                <a:latin typeface="Comic Sans MS" panose="030F0702030302020204" pitchFamily="66" charset="0"/>
              </a:rPr>
              <a:t>Sun</a:t>
            </a:r>
            <a:endParaRPr lang="en-US" sz="20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790D1-A886-4AAC-A1F9-B5BC3BDB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BC876-758F-4D46-9D73-0628D688A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5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EDD73-5FC3-4A14-861B-162A550CE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Reduced or Partial 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2A1D1-F6E5-48C8-8A0A-EDC5CF22E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08178"/>
            <a:ext cx="10058400" cy="396402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The client is to reformulate the response to include the elements presented in the reduced model. </a:t>
            </a:r>
          </a:p>
          <a:p>
            <a:r>
              <a:rPr lang="en-US" i="1" dirty="0">
                <a:latin typeface="Comic Sans MS" panose="030F0702030302020204" pitchFamily="66" charset="0"/>
              </a:rPr>
              <a:t>Stimulus question: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i="1" dirty="0">
                <a:latin typeface="Comic Sans MS" panose="030F0702030302020204" pitchFamily="66" charset="0"/>
              </a:rPr>
              <a:t>“What is this”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i="1" dirty="0">
                <a:latin typeface="Comic Sans MS" panose="030F0702030302020204" pitchFamily="66" charset="0"/>
              </a:rPr>
              <a:t> Sun.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Interchange: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Thun</a:t>
            </a:r>
          </a:p>
          <a:p>
            <a:r>
              <a:rPr lang="en-US" dirty="0">
                <a:latin typeface="Comic Sans MS" panose="030F0702030302020204" pitchFamily="66" charset="0"/>
              </a:rPr>
              <a:t>Clinician: /s/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Sun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F6A7A-F524-41C4-8F71-863BE8D7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373B0-8163-4D87-BB83-176F828A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45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656D7-163E-483C-9BFB-6368B4ED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Delayed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A1627-5CB3-44C3-88F1-2C5C2C834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15183"/>
            <a:ext cx="10058400" cy="3857017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Intervention stimulus or time period between the presentation of the desired response </a:t>
            </a:r>
          </a:p>
          <a:p>
            <a:r>
              <a:rPr lang="en-US" sz="2000" i="1" dirty="0">
                <a:latin typeface="Comic Sans MS" panose="030F0702030302020204" pitchFamily="66" charset="0"/>
              </a:rPr>
              <a:t>Stimulus question: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i="1" dirty="0">
                <a:latin typeface="Comic Sans MS" panose="030F0702030302020204" pitchFamily="66" charset="0"/>
              </a:rPr>
              <a:t>What is this?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i="1" dirty="0">
                <a:latin typeface="Comic Sans MS" panose="030F0702030302020204" pitchFamily="66" charset="0"/>
              </a:rPr>
              <a:t>Target: Sun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Interchange: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Client: Thun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Clinician: Sun… what is this?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Client: Sun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5D61A-DDAB-4532-92E3-754BD50F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AEF9B-D49E-4A55-AB44-2238A93B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77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B1FE1-EBAF-4452-93D8-F48B100C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Embedded or Indirect 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1A361-E6B3-4F5D-9938-2991E14C1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49813"/>
            <a:ext cx="8825659" cy="3869987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The clinician presents a stimulus other than the desired response that contains a model of the desired response. </a:t>
            </a:r>
          </a:p>
          <a:p>
            <a:r>
              <a:rPr lang="en-US" sz="2200" i="1" dirty="0">
                <a:latin typeface="Comic Sans MS" panose="030F0702030302020204" pitchFamily="66" charset="0"/>
              </a:rPr>
              <a:t>Stimulus question: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i="1" dirty="0">
                <a:latin typeface="Comic Sans MS" panose="030F0702030302020204" pitchFamily="66" charset="0"/>
              </a:rPr>
              <a:t>What is this?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i="1" dirty="0">
                <a:latin typeface="Comic Sans MS" panose="030F0702030302020204" pitchFamily="66" charset="0"/>
              </a:rPr>
              <a:t>Target: Sun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Interchange: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Client: Thun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Clinician: What do we say? 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Client: Sun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B52D89-C1C5-4A8D-98FD-0B58BBC0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091F6-F1DB-4257-ABA5-19C5EFC3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90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0F99-5F84-4089-BEAA-16B612B7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Repetition request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D85B8-61E3-48B3-9A3D-D7EAB05B2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54094"/>
            <a:ext cx="8825659" cy="4396902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Indicate response is incomplete or in error and reformulate it.</a:t>
            </a:r>
          </a:p>
          <a:p>
            <a:r>
              <a:rPr lang="en-US" dirty="0">
                <a:latin typeface="Comic Sans MS" panose="030F0702030302020204" pitchFamily="66" charset="0"/>
              </a:rPr>
              <a:t>The typically repetition request is: “tell”</a:t>
            </a:r>
          </a:p>
          <a:p>
            <a:r>
              <a:rPr lang="en-US" i="1" dirty="0">
                <a:latin typeface="Comic Sans MS" panose="030F0702030302020204" pitchFamily="66" charset="0"/>
              </a:rPr>
              <a:t>Stimulus question: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i="1" dirty="0">
                <a:latin typeface="Comic Sans MS" panose="030F0702030302020204" pitchFamily="66" charset="0"/>
              </a:rPr>
              <a:t>What did he do?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i="1" dirty="0">
                <a:latin typeface="Comic Sans MS" panose="030F0702030302020204" pitchFamily="66" charset="0"/>
              </a:rPr>
              <a:t>Target: He went to the store.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Interchange: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He </a:t>
            </a:r>
            <a:r>
              <a:rPr lang="en-US" dirty="0" err="1">
                <a:latin typeface="Comic Sans MS" panose="030F0702030302020204" pitchFamily="66" charset="0"/>
              </a:rPr>
              <a:t>goed</a:t>
            </a:r>
            <a:r>
              <a:rPr lang="en-US" dirty="0">
                <a:latin typeface="Comic Sans MS" panose="030F0702030302020204" pitchFamily="66" charset="0"/>
              </a:rPr>
              <a:t> to the store.</a:t>
            </a:r>
          </a:p>
          <a:p>
            <a:r>
              <a:rPr lang="en-US" dirty="0">
                <a:latin typeface="Comic Sans MS" panose="030F0702030302020204" pitchFamily="66" charset="0"/>
              </a:rPr>
              <a:t>Clinician: What did you say?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He went to the store.</a:t>
            </a:r>
          </a:p>
          <a:p>
            <a:r>
              <a:rPr lang="en-US" dirty="0">
                <a:latin typeface="Comic Sans MS" panose="030F0702030302020204" pitchFamily="66" charset="0"/>
              </a:rPr>
              <a:t>Clinician: good, tell me that again.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He went to the store.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77728-DAD9-47D7-A5D9-2F906674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53EBB-7C1B-41D7-BA5E-F6BECA17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06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653F-3BF1-4FBE-BAB0-51538472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Self-correction Request or Self-evaluation Request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61602-F9CE-416A-BDF9-D9E806A85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66545"/>
            <a:ext cx="8825659" cy="459145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The clinician asks the client whether his response if correct or incorrect. </a:t>
            </a:r>
          </a:p>
          <a:p>
            <a:r>
              <a:rPr lang="en-US" dirty="0">
                <a:latin typeface="Comic Sans MS" panose="030F0702030302020204" pitchFamily="66" charset="0"/>
              </a:rPr>
              <a:t>2 ways: self-correction request or as a prompt to stabilize </a:t>
            </a:r>
          </a:p>
          <a:p>
            <a:r>
              <a:rPr lang="en-US" i="1" dirty="0">
                <a:latin typeface="Comic Sans MS" panose="030F0702030302020204" pitchFamily="66" charset="0"/>
              </a:rPr>
              <a:t>Stimulus question: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i="1" dirty="0">
                <a:latin typeface="Comic Sans MS" panose="030F0702030302020204" pitchFamily="66" charset="0"/>
              </a:rPr>
              <a:t>Is he going home?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i="1" dirty="0">
                <a:latin typeface="Comic Sans MS" panose="030F0702030302020204" pitchFamily="66" charset="0"/>
              </a:rPr>
              <a:t>Target: He is not going home.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Interchange: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He not going home.</a:t>
            </a:r>
          </a:p>
          <a:p>
            <a:r>
              <a:rPr lang="en-US" dirty="0">
                <a:latin typeface="Comic Sans MS" panose="030F0702030302020204" pitchFamily="66" charset="0"/>
              </a:rPr>
              <a:t>Clinician: Is that answer correct?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He is not going home</a:t>
            </a:r>
            <a:r>
              <a:rPr lang="en-US" i="1" dirty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Clinician: Is that correct now?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Yes.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2FDDE-6AE6-4B64-B9C4-011A72B4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ADCD2-3750-4709-8D66-30F16B44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19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5A6A9-3921-4A3B-9AB6-DC032BE93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Auditory Stress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247A-7732-43A1-8E5A-4E2055E73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5455"/>
            <a:ext cx="8825659" cy="4163439"/>
          </a:xfrm>
        </p:spPr>
        <p:txBody>
          <a:bodyPr/>
          <a:lstStyle/>
          <a:p>
            <a:r>
              <a:rPr lang="en-US" sz="2400" dirty="0">
                <a:latin typeface="Comic Sans MS" panose="030F0702030302020204" pitchFamily="66" charset="0"/>
              </a:rPr>
              <a:t>Use stress on the desired response to call attention to the portion or the response</a:t>
            </a:r>
          </a:p>
          <a:p>
            <a:r>
              <a:rPr lang="en-US" sz="2400" i="1" dirty="0">
                <a:latin typeface="Comic Sans MS" panose="030F0702030302020204" pitchFamily="66" charset="0"/>
              </a:rPr>
              <a:t>Stimulus question: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i="1" dirty="0">
                <a:latin typeface="Comic Sans MS" panose="030F0702030302020204" pitchFamily="66" charset="0"/>
              </a:rPr>
              <a:t>What is this?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i="1" dirty="0">
                <a:latin typeface="Comic Sans MS" panose="030F0702030302020204" pitchFamily="66" charset="0"/>
              </a:rPr>
              <a:t>Target: Sun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Interchange: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Client: Thun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Clinician: ___</a:t>
            </a:r>
            <a:r>
              <a:rPr lang="en-US" sz="2400" dirty="0" err="1">
                <a:latin typeface="Comic Sans MS" panose="030F0702030302020204" pitchFamily="66" charset="0"/>
              </a:rPr>
              <a:t>S___un</a:t>
            </a:r>
            <a:endParaRPr lang="en-US" sz="24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BB785-B7DF-46AB-92FE-BAE2115C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2F351-0D9F-4E71-9E64-77C830A1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00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78289-F505-49C8-B405-54D02D5BE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Expansion request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92B11-3088-485C-BA53-CF5D13BA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27634"/>
            <a:ext cx="8825659" cy="4630366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Comic Sans MS" panose="030F0702030302020204" pitchFamily="66" charset="0"/>
              </a:rPr>
              <a:t>Incomplete response and you need to elicit the missing part. </a:t>
            </a:r>
          </a:p>
          <a:p>
            <a:r>
              <a:rPr lang="en-US" sz="2100" i="1" dirty="0">
                <a:latin typeface="Comic Sans MS" panose="030F0702030302020204" pitchFamily="66" charset="0"/>
              </a:rPr>
              <a:t>Stimulus question:</a:t>
            </a:r>
            <a:endParaRPr lang="en-US" sz="2100" dirty="0">
              <a:latin typeface="Comic Sans MS" panose="030F0702030302020204" pitchFamily="66" charset="0"/>
            </a:endParaRPr>
          </a:p>
          <a:p>
            <a:r>
              <a:rPr lang="en-US" sz="2100" i="1" dirty="0">
                <a:latin typeface="Comic Sans MS" panose="030F0702030302020204" pitchFamily="66" charset="0"/>
              </a:rPr>
              <a:t>What is Casey doing?</a:t>
            </a:r>
            <a:endParaRPr lang="en-US" sz="2100" dirty="0">
              <a:latin typeface="Comic Sans MS" panose="030F0702030302020204" pitchFamily="66" charset="0"/>
            </a:endParaRPr>
          </a:p>
          <a:p>
            <a:r>
              <a:rPr lang="en-US" sz="2100" i="1" dirty="0">
                <a:latin typeface="Comic Sans MS" panose="030F0702030302020204" pitchFamily="66" charset="0"/>
              </a:rPr>
              <a:t>Target: Casey is going to the park.</a:t>
            </a:r>
            <a:endParaRPr lang="en-US" sz="2100" dirty="0">
              <a:latin typeface="Comic Sans MS" panose="030F0702030302020204" pitchFamily="66" charset="0"/>
            </a:endParaRPr>
          </a:p>
          <a:p>
            <a:r>
              <a:rPr lang="en-US" sz="2100" dirty="0">
                <a:latin typeface="Comic Sans MS" panose="030F0702030302020204" pitchFamily="66" charset="0"/>
              </a:rPr>
              <a:t>Interchange:</a:t>
            </a:r>
          </a:p>
          <a:p>
            <a:r>
              <a:rPr lang="en-US" sz="2100" dirty="0">
                <a:latin typeface="Comic Sans MS" panose="030F0702030302020204" pitchFamily="66" charset="0"/>
              </a:rPr>
              <a:t>Client: Casey going park.</a:t>
            </a:r>
          </a:p>
          <a:p>
            <a:r>
              <a:rPr lang="en-US" sz="2100" dirty="0">
                <a:latin typeface="Comic Sans MS" panose="030F0702030302020204" pitchFamily="66" charset="0"/>
              </a:rPr>
              <a:t>Clinician: Tellme the whole thing</a:t>
            </a:r>
          </a:p>
          <a:p>
            <a:r>
              <a:rPr lang="en-US" sz="2100" dirty="0">
                <a:latin typeface="Comic Sans MS" panose="030F0702030302020204" pitchFamily="66" charset="0"/>
              </a:rPr>
              <a:t>Client: Casey is going.</a:t>
            </a:r>
          </a:p>
          <a:p>
            <a:r>
              <a:rPr lang="en-US" sz="2100" dirty="0">
                <a:latin typeface="Comic Sans MS" panose="030F0702030302020204" pitchFamily="66" charset="0"/>
              </a:rPr>
              <a:t>Clinician: Tell me more.</a:t>
            </a:r>
          </a:p>
          <a:p>
            <a:r>
              <a:rPr lang="en-US" sz="2100" dirty="0">
                <a:latin typeface="Comic Sans MS" panose="030F0702030302020204" pitchFamily="66" charset="0"/>
              </a:rPr>
              <a:t>Client: Casey is going to the park.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9695E-8607-4648-A3F8-FEF58B54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92839B-0DF7-428B-B9DC-A5C556BC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67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8130E-E53B-4475-ABC2-18E110237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Rephrased question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BB54-9F63-4D44-A0BA-148392993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187388"/>
            <a:ext cx="10058400" cy="467061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>
                <a:latin typeface="Comic Sans MS" panose="030F0702030302020204" pitchFamily="66" charset="0"/>
              </a:rPr>
              <a:t>Effective to restate the original questions or rephrases the question to re-elicit the target response </a:t>
            </a:r>
          </a:p>
          <a:p>
            <a:r>
              <a:rPr lang="en-US" i="1" dirty="0">
                <a:latin typeface="Comic Sans MS" panose="030F0702030302020204" pitchFamily="66" charset="0"/>
              </a:rPr>
              <a:t>Stimulus question: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i="1" dirty="0">
                <a:latin typeface="Comic Sans MS" panose="030F0702030302020204" pitchFamily="66" charset="0"/>
              </a:rPr>
              <a:t>What did Casey do?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i="1" dirty="0">
                <a:latin typeface="Comic Sans MS" panose="030F0702030302020204" pitchFamily="66" charset="0"/>
              </a:rPr>
              <a:t>Target: Casey is going to the circus.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Interchange: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Casey go to the circus.</a:t>
            </a:r>
          </a:p>
          <a:p>
            <a:r>
              <a:rPr lang="en-US" dirty="0">
                <a:latin typeface="Comic Sans MS" panose="030F0702030302020204" pitchFamily="66" charset="0"/>
              </a:rPr>
              <a:t>Clinician: Went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Casey went to the circus.</a:t>
            </a:r>
          </a:p>
          <a:p>
            <a:r>
              <a:rPr lang="en-US" dirty="0">
                <a:latin typeface="Comic Sans MS" panose="030F0702030302020204" pitchFamily="66" charset="0"/>
              </a:rPr>
              <a:t>Clinician: Did Casey go to the circus?</a:t>
            </a:r>
          </a:p>
          <a:p>
            <a:r>
              <a:rPr lang="en-US" dirty="0">
                <a:latin typeface="Comic Sans MS" panose="030F0702030302020204" pitchFamily="66" charset="0"/>
              </a:rPr>
              <a:t>Client: Yes, Casey went to the circus.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7BB94-B4E1-4659-BCE2-0755E979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3FFE3-4EF8-4468-86A9-627B1B474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46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6AF6E-657B-4F04-A27E-E9B6C146A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Repetition of error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1348E-545B-44B1-A04C-83E388D4D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08179"/>
            <a:ext cx="8825659" cy="448445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Repeat the client’s error. </a:t>
            </a:r>
          </a:p>
          <a:p>
            <a:r>
              <a:rPr lang="en-US" sz="2000" i="1" dirty="0">
                <a:latin typeface="Comic Sans MS" panose="030F0702030302020204" pitchFamily="66" charset="0"/>
              </a:rPr>
              <a:t>Stimulus question: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i="1" dirty="0">
                <a:latin typeface="Comic Sans MS" panose="030F0702030302020204" pitchFamily="66" charset="0"/>
              </a:rPr>
              <a:t>What did he do?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i="1" dirty="0">
                <a:latin typeface="Comic Sans MS" panose="030F0702030302020204" pitchFamily="66" charset="0"/>
              </a:rPr>
              <a:t>Target: He went to the store.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Interchange: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Client: He go to the store.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Clinician: He go to the store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Client: He </a:t>
            </a:r>
            <a:r>
              <a:rPr lang="en-US" sz="2000" dirty="0" err="1">
                <a:latin typeface="Comic Sans MS" panose="030F0702030302020204" pitchFamily="66" charset="0"/>
              </a:rPr>
              <a:t>goed</a:t>
            </a:r>
            <a:r>
              <a:rPr lang="en-US" sz="2000" dirty="0">
                <a:latin typeface="Comic Sans MS" panose="030F0702030302020204" pitchFamily="66" charset="0"/>
              </a:rPr>
              <a:t> to the store.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Clinician: </a:t>
            </a:r>
            <a:r>
              <a:rPr lang="en-US" sz="2000" dirty="0" err="1">
                <a:latin typeface="Comic Sans MS" panose="030F0702030302020204" pitchFamily="66" charset="0"/>
              </a:rPr>
              <a:t>Goed</a:t>
            </a:r>
            <a:r>
              <a:rPr lang="en-US" sz="2000" dirty="0">
                <a:latin typeface="Comic Sans MS" panose="030F0702030302020204" pitchFamily="66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C59B8-862A-4963-A2A1-17179908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40704-4D10-480C-8B99-89B88B0C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3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FCE6E-E0F5-4CC4-8400-5C3FABFA1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do &amp; the do not of Dx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38E97-9550-4654-BF0B-E821BD84B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86000"/>
            <a:ext cx="8825659" cy="3733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1. Don’t change test directions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2.  Don’t reinforce for correct responses 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3.  Don’t ask “ok?” after a direction for a child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4.  Don’t reword test directions or give error strategies or additional cues to </a:t>
            </a:r>
            <a:r>
              <a:rPr lang="en-US" sz="2400" i="1" dirty="0">
                <a:latin typeface="Comic Sans MS" panose="030F0702030302020204" pitchFamily="66" charset="0"/>
              </a:rPr>
              <a:t>help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5.  Don’t “refuse to accept a response or give cues or ask if they </a:t>
            </a:r>
            <a:r>
              <a:rPr lang="en-US" sz="2400" i="1" dirty="0">
                <a:latin typeface="Comic Sans MS" panose="030F0702030302020204" pitchFamily="66" charset="0"/>
              </a:rPr>
              <a:t>are sure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6.  Don’t use an inappropriate or exaggerated sentence pacing, prosody, or inflection. 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823C3-40DA-4454-895E-538995F2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B3D66-5581-4FA0-A8C5-98522A43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59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45A2D-E65C-496F-A4D0-90EF3C176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Break-downs and Build-ups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672CB-75F1-49B4-9D08-A7647E175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05455"/>
            <a:ext cx="10058400" cy="4250987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Allow the client to return to levels at which they were formerly successful</a:t>
            </a:r>
          </a:p>
          <a:p>
            <a:r>
              <a:rPr lang="en-US" sz="2200" i="1" dirty="0">
                <a:latin typeface="Comic Sans MS" panose="030F0702030302020204" pitchFamily="66" charset="0"/>
              </a:rPr>
              <a:t>Stimulus question: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i="1" dirty="0">
                <a:latin typeface="Comic Sans MS" panose="030F0702030302020204" pitchFamily="66" charset="0"/>
              </a:rPr>
              <a:t>What is this?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i="1" dirty="0">
                <a:latin typeface="Comic Sans MS" panose="030F0702030302020204" pitchFamily="66" charset="0"/>
              </a:rPr>
              <a:t>Target: Sun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Interchange: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Client: Thun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Clinician: Say </a:t>
            </a:r>
            <a:r>
              <a:rPr lang="en-US" sz="2200" dirty="0" err="1">
                <a:latin typeface="Comic Sans MS" panose="030F0702030302020204" pitchFamily="66" charset="0"/>
              </a:rPr>
              <a:t>sssss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Client: Ss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Clinician: Say </a:t>
            </a:r>
            <a:r>
              <a:rPr lang="en-US" sz="2200" dirty="0" err="1">
                <a:latin typeface="Comic Sans MS" panose="030F0702030302020204" pitchFamily="66" charset="0"/>
              </a:rPr>
              <a:t>su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Client: </a:t>
            </a:r>
            <a:r>
              <a:rPr lang="en-US" sz="2200" dirty="0" err="1">
                <a:latin typeface="Comic Sans MS" panose="030F0702030302020204" pitchFamily="66" charset="0"/>
              </a:rPr>
              <a:t>Su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Clinician: Say sun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Client: Sun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D6229-4BFD-4FA7-AA02-BD478AC4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1839B-C6B3-4222-A16F-0D9F6CA2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50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857A867-6569-4BD2-9AA1-9624BB6E2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0" y="801688"/>
            <a:ext cx="6948488" cy="3389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latin typeface="Comic Sans MS" panose="030F0702030302020204" pitchFamily="66" charset="0"/>
              </a:rPr>
              <a:t>Indicators of Possible Communication Delays in Young Children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AEB84B9-A306-473E-9CED-8D25E211F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9538" y="4267200"/>
            <a:ext cx="5619750" cy="1143000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4850B4-DC39-4E8B-A3D5-0F601CAA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756A40-99E9-4FF5-B119-7452B6D3F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6AD9D30-7665-45D0-9490-9636D94F5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latin typeface="Comic Sans MS" panose="030F0702030302020204" pitchFamily="66" charset="0"/>
              </a:rPr>
              <a:t>Neonate (Birth to 28 days) </a:t>
            </a:r>
            <a:br>
              <a:rPr lang="en-US" altLang="en-US" dirty="0"/>
            </a:br>
            <a:endParaRPr lang="en-US" altLang="en-US" dirty="0"/>
          </a:p>
        </p:txBody>
      </p:sp>
      <p:pic>
        <p:nvPicPr>
          <p:cNvPr id="15363" name="Picture 5" descr="bd05466_">
            <a:extLst>
              <a:ext uri="{FF2B5EF4-FFF2-40B4-BE49-F238E27FC236}">
                <a16:creationId xmlns:a16="http://schemas.microsoft.com/office/drawing/2014/main" id="{3D8C672B-66BC-43CB-9D8B-5203022C90D3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047876"/>
            <a:ext cx="3810000" cy="3057525"/>
          </a:xfrm>
        </p:spPr>
      </p:pic>
      <p:sp>
        <p:nvSpPr>
          <p:cNvPr id="15364" name="Rectangle 4">
            <a:extLst>
              <a:ext uri="{FF2B5EF4-FFF2-40B4-BE49-F238E27FC236}">
                <a16:creationId xmlns:a16="http://schemas.microsoft.com/office/drawing/2014/main" id="{9406748A-6B65-4496-815A-C3F893EA323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153711" y="2362200"/>
            <a:ext cx="5980889" cy="4114800"/>
          </a:xfrm>
        </p:spPr>
        <p:txBody>
          <a:bodyPr/>
          <a:lstStyle/>
          <a:p>
            <a:r>
              <a:rPr lang="en-US" altLang="en-US" sz="2800" dirty="0">
                <a:latin typeface="Comic Sans MS" panose="030F0702030302020204" pitchFamily="66" charset="0"/>
              </a:rPr>
              <a:t>Does not show startle response to loud noise</a:t>
            </a:r>
          </a:p>
          <a:p>
            <a:r>
              <a:rPr lang="en-US" altLang="en-US" sz="2800" dirty="0">
                <a:latin typeface="Comic Sans MS" panose="030F0702030302020204" pitchFamily="66" charset="0"/>
              </a:rPr>
              <a:t>Does not look eye-to-eye when being held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4BD5B0-48F9-4D46-9DB9-D380A4A1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Lamb_GSHA_2020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69AF66-FF53-4EB7-A186-29DE8855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51097-E62E-4C7C-ACC5-873086B68076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B127761-05A2-4F5B-96AC-26B052AAE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latin typeface="Comic Sans MS" panose="030F0702030302020204" pitchFamily="66" charset="0"/>
              </a:rPr>
              <a:t>One to Four Months</a:t>
            </a:r>
          </a:p>
        </p:txBody>
      </p:sp>
      <p:pic>
        <p:nvPicPr>
          <p:cNvPr id="16387" name="Picture 5" descr="dd00640_">
            <a:extLst>
              <a:ext uri="{FF2B5EF4-FFF2-40B4-BE49-F238E27FC236}">
                <a16:creationId xmlns:a16="http://schemas.microsoft.com/office/drawing/2014/main" id="{C339034B-189F-4D43-B5CE-A4ADCF639A4C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4595" y="2705100"/>
            <a:ext cx="2025650" cy="2667000"/>
          </a:xfrm>
        </p:spPr>
      </p:pic>
      <p:sp>
        <p:nvSpPr>
          <p:cNvPr id="16388" name="Rectangle 4">
            <a:extLst>
              <a:ext uri="{FF2B5EF4-FFF2-40B4-BE49-F238E27FC236}">
                <a16:creationId xmlns:a16="http://schemas.microsoft.com/office/drawing/2014/main" id="{5BC7B31E-9D56-4B4C-9F26-7B816291665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38928" y="2705100"/>
            <a:ext cx="6238672" cy="33909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Comic Sans MS" panose="030F0702030302020204" pitchFamily="66" charset="0"/>
              </a:rPr>
              <a:t>Does not babble</a:t>
            </a:r>
          </a:p>
          <a:p>
            <a:r>
              <a:rPr lang="en-US" altLang="en-US" sz="3200" dirty="0">
                <a:latin typeface="Comic Sans MS" panose="030F0702030302020204" pitchFamily="66" charset="0"/>
              </a:rPr>
              <a:t>Does not laugh</a:t>
            </a:r>
          </a:p>
          <a:p>
            <a:r>
              <a:rPr lang="en-US" altLang="en-US" sz="3200" dirty="0">
                <a:latin typeface="Comic Sans MS" panose="030F0702030302020204" pitchFamily="66" charset="0"/>
              </a:rPr>
              <a:t>Does not turn head in direction of sound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847D12-C340-4AB2-8027-AE182302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Lamb_GSHA_2020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31914E-FD69-4B57-9D26-5B736DA98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51097-E62E-4C7C-ACC5-873086B68076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</p:cSld>
  <p:clrMapOvr>
    <a:masterClrMapping/>
  </p:clrMapOvr>
  <p:transition>
    <p:cover dir="d"/>
    <p:sndAc>
      <p:stSnd>
        <p:snd r:embed="rId2" name="camera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BACB096-16B6-48D1-A432-8FF660E89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latin typeface="Comic Sans MS" panose="030F0702030302020204" pitchFamily="66" charset="0"/>
              </a:rPr>
              <a:t>Four to Eight Months</a:t>
            </a:r>
          </a:p>
        </p:txBody>
      </p:sp>
      <p:pic>
        <p:nvPicPr>
          <p:cNvPr id="17411" name="Picture 5" descr="pe02287_">
            <a:extLst>
              <a:ext uri="{FF2B5EF4-FFF2-40B4-BE49-F238E27FC236}">
                <a16:creationId xmlns:a16="http://schemas.microsoft.com/office/drawing/2014/main" id="{39FB9585-0FA2-4BE4-8596-56DD9405C582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590801"/>
            <a:ext cx="3048000" cy="2514600"/>
          </a:xfrm>
        </p:spPr>
      </p:pic>
      <p:sp>
        <p:nvSpPr>
          <p:cNvPr id="5123" name="Rectangle 4">
            <a:extLst>
              <a:ext uri="{FF2B5EF4-FFF2-40B4-BE49-F238E27FC236}">
                <a16:creationId xmlns:a16="http://schemas.microsoft.com/office/drawing/2014/main" id="{A0F79325-6D81-4C40-81A0-EE27D51EC8B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21030" y="2295728"/>
            <a:ext cx="5956570" cy="380027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en-US" sz="2800" dirty="0">
                <a:latin typeface="Comic Sans MS" panose="030F0702030302020204" pitchFamily="66" charset="0"/>
              </a:rPr>
              <a:t>Does not babble</a:t>
            </a:r>
          </a:p>
          <a:p>
            <a:pPr>
              <a:defRPr/>
            </a:pPr>
            <a:r>
              <a:rPr lang="en-US" altLang="en-US" sz="2800" dirty="0">
                <a:latin typeface="Comic Sans MS" panose="030F0702030302020204" pitchFamily="66" charset="0"/>
              </a:rPr>
              <a:t>Does not laugh</a:t>
            </a:r>
          </a:p>
          <a:p>
            <a:pPr>
              <a:defRPr/>
            </a:pPr>
            <a:r>
              <a:rPr lang="en-US" altLang="en-US" sz="2800" dirty="0">
                <a:latin typeface="Comic Sans MS" panose="030F0702030302020204" pitchFamily="66" charset="0"/>
              </a:rPr>
              <a:t>Does not demonstrate an interest in new and different sounds</a:t>
            </a:r>
          </a:p>
          <a:p>
            <a:pPr>
              <a:defRPr/>
            </a:pPr>
            <a:r>
              <a:rPr lang="en-US" altLang="en-US" sz="2800" dirty="0">
                <a:latin typeface="Comic Sans MS" panose="030F0702030302020204" pitchFamily="66" charset="0"/>
              </a:rPr>
              <a:t>Does not calm to primary caretaker’s voice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E4CD0E-D298-456C-BD0D-C9DEC1DB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Lamb_GSHA_2020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B685BE-CA6C-434D-BE4C-96812A98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51097-E62E-4C7C-ACC5-873086B68076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</p:cSld>
  <p:clrMapOvr>
    <a:masterClrMapping/>
  </p:clrMapOvr>
  <p:transition spd="slow">
    <p:blinds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39BF497-9166-4752-9106-01FC41876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latin typeface="Comic Sans MS" panose="030F0702030302020204" pitchFamily="66" charset="0"/>
              </a:rPr>
              <a:t>Eight to Twelve Months</a:t>
            </a:r>
          </a:p>
        </p:txBody>
      </p:sp>
      <p:pic>
        <p:nvPicPr>
          <p:cNvPr id="18435" name="Picture 5" descr="bd05619_">
            <a:extLst>
              <a:ext uri="{FF2B5EF4-FFF2-40B4-BE49-F238E27FC236}">
                <a16:creationId xmlns:a16="http://schemas.microsoft.com/office/drawing/2014/main" id="{EFAF1174-19A4-40B0-9D21-8829C5568759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6849" y="2744821"/>
            <a:ext cx="3048000" cy="3214688"/>
          </a:xfrm>
        </p:spPr>
      </p:pic>
      <p:sp>
        <p:nvSpPr>
          <p:cNvPr id="18436" name="Rectangle 4">
            <a:extLst>
              <a:ext uri="{FF2B5EF4-FFF2-40B4-BE49-F238E27FC236}">
                <a16:creationId xmlns:a16="http://schemas.microsoft.com/office/drawing/2014/main" id="{BEA0FA81-552A-48D8-B5B6-1EE220A1278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75115" y="2548646"/>
            <a:ext cx="6102485" cy="3547353"/>
          </a:xfrm>
        </p:spPr>
        <p:txBody>
          <a:bodyPr/>
          <a:lstStyle/>
          <a:p>
            <a:r>
              <a:rPr lang="en-US" altLang="en-US" sz="2800" dirty="0">
                <a:latin typeface="Comic Sans MS" panose="030F0702030302020204" pitchFamily="66" charset="0"/>
              </a:rPr>
              <a:t>Does not obey “no” or other simple commands</a:t>
            </a:r>
          </a:p>
          <a:p>
            <a:r>
              <a:rPr lang="en-US" altLang="en-US" sz="2800" dirty="0">
                <a:latin typeface="Comic Sans MS" panose="030F0702030302020204" pitchFamily="66" charset="0"/>
              </a:rPr>
              <a:t>Does not play with sounds or make first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0BEE5D-478E-49FA-B232-7DE08F98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Lamb_GSHA_2020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DC1D6D-3B95-4DF3-ACC2-E6395C218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51097-E62E-4C7C-ACC5-873086B68076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602B09-DAC5-4464-83A1-734C8FA9A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latin typeface="Comic Sans MS" panose="030F0702030302020204" pitchFamily="66" charset="0"/>
              </a:rPr>
              <a:t>Twelve to 18 months</a:t>
            </a:r>
          </a:p>
        </p:txBody>
      </p:sp>
      <p:pic>
        <p:nvPicPr>
          <p:cNvPr id="19459" name="Picture 5" descr="pe02697_">
            <a:extLst>
              <a:ext uri="{FF2B5EF4-FFF2-40B4-BE49-F238E27FC236}">
                <a16:creationId xmlns:a16="http://schemas.microsoft.com/office/drawing/2014/main" id="{F1655BDF-BE25-438E-8A90-6CA2AFE30E6B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086" y="2297349"/>
            <a:ext cx="3810000" cy="3048000"/>
          </a:xfrm>
        </p:spPr>
      </p:pic>
      <p:sp>
        <p:nvSpPr>
          <p:cNvPr id="19460" name="Rectangle 4">
            <a:extLst>
              <a:ext uri="{FF2B5EF4-FFF2-40B4-BE49-F238E27FC236}">
                <a16:creationId xmlns:a16="http://schemas.microsoft.com/office/drawing/2014/main" id="{06739A4E-E342-4191-9CFE-3CB51EBDA2F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58967" y="2584315"/>
            <a:ext cx="6433226" cy="4114800"/>
          </a:xfrm>
        </p:spPr>
        <p:txBody>
          <a:bodyPr/>
          <a:lstStyle/>
          <a:p>
            <a:r>
              <a:rPr lang="en-US" altLang="en-US" sz="2800" dirty="0">
                <a:latin typeface="Comic Sans MS" panose="030F0702030302020204" pitchFamily="66" charset="0"/>
              </a:rPr>
              <a:t>Does not speak in a variety of one-word utterances.</a:t>
            </a:r>
          </a:p>
          <a:p>
            <a:r>
              <a:rPr lang="en-US" altLang="en-US" sz="2800" dirty="0">
                <a:latin typeface="Comic Sans MS" panose="030F0702030302020204" pitchFamily="66" charset="0"/>
              </a:rPr>
              <a:t>Does not answer questions with “yes” or “no” or other appropriate responses.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926EED-0833-4FF9-BA2D-250683B6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Lamb_GSHA_2020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A7F125-CE5F-474B-81E3-E672F410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51097-E62E-4C7C-ACC5-873086B68076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93E40BE-CFDC-43B9-9DD6-15E1B0DF8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latin typeface="Comic Sans MS" panose="030F0702030302020204" pitchFamily="66" charset="0"/>
              </a:rPr>
              <a:t>Eighteen to 24 months</a:t>
            </a:r>
          </a:p>
        </p:txBody>
      </p:sp>
      <p:pic>
        <p:nvPicPr>
          <p:cNvPr id="20483" name="Picture 5" descr="pe02194_">
            <a:extLst>
              <a:ext uri="{FF2B5EF4-FFF2-40B4-BE49-F238E27FC236}">
                <a16:creationId xmlns:a16="http://schemas.microsoft.com/office/drawing/2014/main" id="{0AF1CBB3-1572-489B-8A57-29C8D7C89A25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3248" y="2241212"/>
            <a:ext cx="3124200" cy="2781300"/>
          </a:xfrm>
        </p:spPr>
      </p:pic>
      <p:sp>
        <p:nvSpPr>
          <p:cNvPr id="20484" name="Rectangle 4">
            <a:extLst>
              <a:ext uri="{FF2B5EF4-FFF2-40B4-BE49-F238E27FC236}">
                <a16:creationId xmlns:a16="http://schemas.microsoft.com/office/drawing/2014/main" id="{04C0EB97-1F96-4105-9B65-7C36368C928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26085" y="2402732"/>
            <a:ext cx="6851515" cy="36932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Comic Sans MS" panose="030F0702030302020204" pitchFamily="66" charset="0"/>
              </a:rPr>
              <a:t>Does not speak using a variety of two-word utterances in speech that is intelligible to people familiar with toddler’s speech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Comic Sans MS" panose="030F0702030302020204" pitchFamily="66" charset="0"/>
              </a:rPr>
              <a:t>Does not obey simple spoken commands unless the request is also made in gesture or other visual modes.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2793FE-FF74-4E54-B26D-A10B8E0B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Lamb_GSHA_2020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F6BB05-2B9C-4CB6-AF30-3C593075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51097-E62E-4C7C-ACC5-873086B68076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BE656A7-2A06-462C-B5A0-76CFB3851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latin typeface="Comic Sans MS" panose="030F0702030302020204" pitchFamily="66" charset="0"/>
              </a:rPr>
              <a:t>Three Years</a:t>
            </a:r>
          </a:p>
        </p:txBody>
      </p:sp>
      <p:pic>
        <p:nvPicPr>
          <p:cNvPr id="21507" name="Picture 5" descr="pe02278_">
            <a:extLst>
              <a:ext uri="{FF2B5EF4-FFF2-40B4-BE49-F238E27FC236}">
                <a16:creationId xmlns:a16="http://schemas.microsoft.com/office/drawing/2014/main" id="{5455C3FB-9984-44C0-BB37-6F856391BBC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846" y="2938530"/>
            <a:ext cx="2461098" cy="2200139"/>
          </a:xfrm>
        </p:spPr>
      </p:pic>
      <p:sp>
        <p:nvSpPr>
          <p:cNvPr id="9219" name="Rectangle 4">
            <a:extLst>
              <a:ext uri="{FF2B5EF4-FFF2-40B4-BE49-F238E27FC236}">
                <a16:creationId xmlns:a16="http://schemas.microsoft.com/office/drawing/2014/main" id="{4576DCBB-C7AF-4DA8-A6A5-4C5A822D2DC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45540" y="2723744"/>
            <a:ext cx="6832060" cy="3372255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en-US" sz="3200" dirty="0">
                <a:latin typeface="Comic Sans MS" panose="030F0702030302020204" pitchFamily="66" charset="0"/>
              </a:rPr>
              <a:t>Does not speak in a variety of three-or-four-word utterances</a:t>
            </a:r>
          </a:p>
          <a:p>
            <a:pPr>
              <a:defRPr/>
            </a:pPr>
            <a:r>
              <a:rPr lang="en-US" altLang="en-US" sz="3200" dirty="0">
                <a:latin typeface="Comic Sans MS" panose="030F0702030302020204" pitchFamily="66" charset="0"/>
              </a:rPr>
              <a:t>Does not have speech that is at least occasionally intelligible to strangers</a:t>
            </a:r>
          </a:p>
          <a:p>
            <a:pPr>
              <a:defRPr/>
            </a:pPr>
            <a:r>
              <a:rPr lang="en-US" altLang="en-US" sz="3200" dirty="0">
                <a:latin typeface="Comic Sans MS" panose="030F0702030302020204" pitchFamily="66" charset="0"/>
              </a:rPr>
              <a:t>Does not tell own name on request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01E9A2-0427-4460-82D5-45F36118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Lamb_GSHA_2020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17BA04-488A-4E0C-A245-622C8571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51097-E62E-4C7C-ACC5-873086B68076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18A3A-5860-4D60-B211-A27FECA48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Speech and Language Sampling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EB12B-924F-4967-8DF7-964EF5628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32C1C1-28EA-4959-A592-FD7FD908E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9B52D-8487-41FF-A17C-1FA0977D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7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7FD9A-53A2-441C-B033-4520DB78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Diagnostic Session 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63D7D-0130-4C2E-9A35-782B1B606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1859"/>
            <a:ext cx="8825659" cy="369794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1.  Do be prepared and have practiced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2.  Do make activities fun for children 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3.  Diagnostic procedures must be age-appropriate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4.  Do tell the client your expectations and roles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5.  Do hide the score sheet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6.  Do watch the client for all evaluation procedures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BAEE7-E3AC-4BE9-85CD-914BEA36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D4553-4422-4257-ACF8-4B6C5605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937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24AB4-3B59-4488-BD69-B1D43ED7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Speech and Language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0766-C10D-4AD5-A5A1-EBFF9FE06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08179"/>
            <a:ext cx="8825659" cy="454281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Invaluable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Basis for determining if a problem exists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If there is a deficit, need to identify the specific deficiencies and needs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Need to be long enough to obtain a valid representation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Minimum of 50 to 100 distinct utterances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200+ provides a better data base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0974D-FA36-42FF-9B8B-DFF60DA62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0F1BA-9990-458E-AD54-DF2B2D36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838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9C251-26CF-4219-937A-CAF9B5366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08" y="973668"/>
            <a:ext cx="8825659" cy="706964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Reliable and valid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E5A15-CEB4-4D57-8437-3C7053BED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69268"/>
            <a:ext cx="8825659" cy="435799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Long sample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Vary the subject matter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Alter the contexts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Request others to record samples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Establish a positive relationship before collecting the sample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Be as unobtrusive as possible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BEF4E-FD66-42F3-9A71-04935B13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F8C4C-F383-4B91-A707-8943755E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83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BF045-77A5-4A9F-AE42-C1FECFE5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Reliable and valid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D8165-2102-4FB8-839B-71B1B3DE7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24911"/>
            <a:ext cx="9603275" cy="428989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Avoid yes/no questions or stimuli that elicits short responses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Preselect what is interesting to the client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Follow the client’s lead in changing topics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Model topics or response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For example: “tell me about”, “tell me more about that” or tell me how to do…”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What are they doing?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What is that?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What color is it? 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What were you doing in class?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B6435-56D4-4809-AA0D-7BED5B5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8B2ED-1AD7-41B7-8233-145BB73E0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61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3D22-B9C0-4A1C-9BC5-1ECF106094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Behavioral 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95E7BF-029E-4C1B-B644-6C7913EE3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C3F2A-94FB-4F3E-B86C-9642E25ED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A7774-4575-4372-BAD7-39CC43B9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88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F945C-C1C2-439A-BDAB-CEE38BE3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mic Sans MS" panose="030F0702030302020204" pitchFamily="66" charset="0"/>
              </a:rPr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41BAE-5669-4110-9E1C-5266E7493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>
                <a:latin typeface="Comic Sans MS" panose="030F0702030302020204" pitchFamily="66" charset="0"/>
              </a:rPr>
              <a:t>Your means of accountability </a:t>
            </a:r>
          </a:p>
          <a:p>
            <a:pPr lvl="0"/>
            <a:r>
              <a:rPr lang="en-US" sz="3600" dirty="0">
                <a:latin typeface="Comic Sans MS" panose="030F0702030302020204" pitchFamily="66" charset="0"/>
              </a:rPr>
              <a:t>Where client is now &amp; where going</a:t>
            </a:r>
          </a:p>
          <a:p>
            <a:pPr lvl="0"/>
            <a:r>
              <a:rPr lang="en-US" sz="3600" dirty="0">
                <a:latin typeface="Comic Sans MS" panose="030F0702030302020204" pitchFamily="66" charset="0"/>
              </a:rPr>
              <a:t>To state only one expected behavior per goal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A92FCA-25FD-4743-A13B-4653DC9F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4C0CD-3C46-4D76-B0A2-20423BD2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898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1E6E2-EC91-40C2-93C8-A214C040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Behavioral 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57F9-A41E-473D-A19B-22CCA303B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76271"/>
            <a:ext cx="8825659" cy="409534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Identify: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1. terminal behavior: what is the expected behavior upon completion of the goal. This is the “do” statement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2. criteria: specifying with which the behavior can be measured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3. conditions; describe the conditions the behavior will occur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4. who; the individual exhibiting the behavior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E088E-3DCD-4388-8AEC-1CE009A41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96321-7F75-4568-BF74-7C53D3324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394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35E7-BA1A-4812-ADBA-9423B747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General Statements</a:t>
            </a:r>
            <a:br>
              <a:rPr lang="en-US" sz="20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FD5E1-208B-4D05-BCE6-411D5B6E7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83277"/>
            <a:ext cx="8825659" cy="3998068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latin typeface="Comic Sans MS" panose="030F0702030302020204" pitchFamily="66" charset="0"/>
              </a:rPr>
              <a:t>The language should be clear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Communicate/Assess/Relate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Recognize/Answer/Discriminate Arrange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Cite/ Join/ List/ Measure</a:t>
            </a:r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Outline/State/Verbally produce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Correctly imitatively produce Correctly spontaneously produce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Arrange/Cite/ Join/List/Measure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Outline</a:t>
            </a:r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502DC-6084-4037-A150-304126C7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BBC85-89B3-4052-AA74-29822775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031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3C149-41D6-4924-939D-984B6DBA2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Behaviorally acceptable terms </a:t>
            </a:r>
            <a:r>
              <a:rPr lang="en-US" sz="2800" dirty="0">
                <a:latin typeface="Comic Sans MS" panose="030F0702030302020204" pitchFamily="66" charset="0"/>
              </a:rPr>
              <a:t>(conditions)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4C84A-7BBD-4B1A-9259-A4852ACD1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81719"/>
            <a:ext cx="8825659" cy="4484451"/>
          </a:xfrm>
        </p:spPr>
        <p:txBody>
          <a:bodyPr>
            <a:normAutofit fontScale="55000" lnSpcReduction="20000"/>
          </a:bodyPr>
          <a:lstStyle/>
          <a:p>
            <a:r>
              <a:rPr lang="en-US" sz="4500" dirty="0">
                <a:latin typeface="Comic Sans MS" panose="030F0702030302020204" pitchFamily="66" charset="0"/>
              </a:rPr>
              <a:t>Given</a:t>
            </a:r>
          </a:p>
          <a:p>
            <a:r>
              <a:rPr lang="en-US" sz="4500" dirty="0">
                <a:latin typeface="Comic Sans MS" panose="030F0702030302020204" pitchFamily="66" charset="0"/>
              </a:rPr>
              <a:t>Following</a:t>
            </a:r>
          </a:p>
          <a:p>
            <a:r>
              <a:rPr lang="en-US" sz="4500" dirty="0">
                <a:latin typeface="Comic Sans MS" panose="030F0702030302020204" pitchFamily="66" charset="0"/>
              </a:rPr>
              <a:t>After </a:t>
            </a:r>
          </a:p>
          <a:p>
            <a:r>
              <a:rPr lang="en-US" sz="4500" dirty="0">
                <a:latin typeface="Comic Sans MS" panose="030F0702030302020204" pitchFamily="66" charset="0"/>
              </a:rPr>
              <a:t>When provided</a:t>
            </a:r>
          </a:p>
          <a:p>
            <a:r>
              <a:rPr lang="en-US" sz="4500" dirty="0">
                <a:latin typeface="Comic Sans MS" panose="030F0702030302020204" pitchFamily="66" charset="0"/>
              </a:rPr>
              <a:t>Started with</a:t>
            </a:r>
          </a:p>
          <a:p>
            <a:r>
              <a:rPr lang="en-US" sz="4500" dirty="0">
                <a:latin typeface="Comic Sans MS" panose="030F0702030302020204" pitchFamily="66" charset="0"/>
              </a:rPr>
              <a:t>Using</a:t>
            </a:r>
          </a:p>
          <a:p>
            <a:r>
              <a:rPr lang="en-US" sz="4500" dirty="0">
                <a:latin typeface="Comic Sans MS" panose="030F0702030302020204" pitchFamily="66" charset="0"/>
              </a:rPr>
              <a:t>Placed in</a:t>
            </a:r>
          </a:p>
          <a:p>
            <a:r>
              <a:rPr lang="en-US" sz="4500" dirty="0">
                <a:latin typeface="Comic Sans MS" panose="030F0702030302020204" pitchFamily="66" charset="0"/>
              </a:rPr>
              <a:t>During</a:t>
            </a:r>
          </a:p>
          <a:p>
            <a:r>
              <a:rPr lang="en-US" sz="4500" dirty="0">
                <a:latin typeface="Comic Sans MS" panose="030F0702030302020204" pitchFamily="66" charset="0"/>
              </a:rPr>
              <a:t>Beginning with</a:t>
            </a:r>
          </a:p>
          <a:p>
            <a:r>
              <a:rPr lang="en-US" sz="4500" dirty="0">
                <a:latin typeface="Comic Sans MS" panose="030F0702030302020204" pitchFamily="66" charset="0"/>
              </a:rPr>
              <a:t>Choosing</a:t>
            </a:r>
          </a:p>
          <a:p>
            <a:r>
              <a:rPr lang="en-US" sz="4500" dirty="0">
                <a:latin typeface="Comic Sans MS" panose="030F0702030302020204" pitchFamily="66" charset="0"/>
              </a:rPr>
              <a:t>As stated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623A4-8A04-4F7B-9066-812127C6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6C9154-8E9A-455E-8A16-AF7A6D64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854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8F785-F81C-4AA2-ADF6-DC4E2C49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Unacceptable behaviorally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515EF-E055-4750-AC41-A0D658C444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5100" dirty="0">
                <a:latin typeface="Comic Sans MS" panose="030F0702030302020204" pitchFamily="66" charset="0"/>
              </a:rPr>
              <a:t>1. Too broad</a:t>
            </a:r>
          </a:p>
          <a:p>
            <a:pPr lvl="0"/>
            <a:r>
              <a:rPr lang="en-US" sz="5100" dirty="0">
                <a:latin typeface="Comic Sans MS" panose="030F0702030302020204" pitchFamily="66" charset="0"/>
              </a:rPr>
              <a:t>2. Unmeasurable</a:t>
            </a:r>
          </a:p>
          <a:p>
            <a:pPr lvl="0"/>
            <a:r>
              <a:rPr lang="en-US" sz="5100" dirty="0">
                <a:latin typeface="Comic Sans MS" panose="030F0702030302020204" pitchFamily="66" charset="0"/>
              </a:rPr>
              <a:t>3. Vague definitions</a:t>
            </a:r>
          </a:p>
          <a:p>
            <a:pPr lvl="0"/>
            <a:r>
              <a:rPr lang="en-US" sz="5100" dirty="0">
                <a:latin typeface="Comic Sans MS" panose="030F0702030302020204" pitchFamily="66" charset="0"/>
              </a:rPr>
              <a:t>4. Behaviorally unacceptable 			terms</a:t>
            </a:r>
          </a:p>
          <a:p>
            <a:pPr lvl="1"/>
            <a:r>
              <a:rPr lang="en-US" sz="4200" dirty="0">
                <a:latin typeface="Comic Sans MS" panose="030F0702030302020204" pitchFamily="66" charset="0"/>
              </a:rPr>
              <a:t>Understand</a:t>
            </a:r>
          </a:p>
          <a:p>
            <a:pPr lvl="1"/>
            <a:r>
              <a:rPr lang="en-US" sz="4200" dirty="0">
                <a:latin typeface="Comic Sans MS" panose="030F0702030302020204" pitchFamily="66" charset="0"/>
              </a:rPr>
              <a:t>Appreciate</a:t>
            </a:r>
          </a:p>
          <a:p>
            <a:pPr lvl="1"/>
            <a:r>
              <a:rPr lang="en-US" sz="4200" dirty="0">
                <a:latin typeface="Comic Sans MS" panose="030F0702030302020204" pitchFamily="66" charset="0"/>
              </a:rPr>
              <a:t>Know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C2378-D377-46F9-A4F0-7905046E5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324911"/>
            <a:ext cx="4825159" cy="3694889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4400" dirty="0">
                <a:latin typeface="Comic Sans MS" panose="030F0702030302020204" pitchFamily="66" charset="0"/>
              </a:rPr>
              <a:t>To really understand</a:t>
            </a:r>
          </a:p>
          <a:p>
            <a:pPr lvl="1"/>
            <a:r>
              <a:rPr lang="en-US" sz="4400" dirty="0">
                <a:latin typeface="Comic Sans MS" panose="030F0702030302020204" pitchFamily="66" charset="0"/>
              </a:rPr>
              <a:t>To fully appreciate</a:t>
            </a:r>
          </a:p>
          <a:p>
            <a:pPr lvl="1"/>
            <a:r>
              <a:rPr lang="en-US" sz="4400" dirty="0">
                <a:latin typeface="Comic Sans MS" panose="030F0702030302020204" pitchFamily="66" charset="0"/>
              </a:rPr>
              <a:t>To truly grasps the significance of</a:t>
            </a:r>
            <a:endParaRPr lang="en-US" sz="4200" dirty="0">
              <a:latin typeface="Comic Sans MS" panose="030F0702030302020204" pitchFamily="66" charset="0"/>
            </a:endParaRPr>
          </a:p>
          <a:p>
            <a:pPr lvl="1"/>
            <a:r>
              <a:rPr lang="en-US" sz="4200" dirty="0">
                <a:latin typeface="Comic Sans MS" panose="030F0702030302020204" pitchFamily="66" charset="0"/>
              </a:rPr>
              <a:t>Learn</a:t>
            </a:r>
          </a:p>
          <a:p>
            <a:pPr lvl="1"/>
            <a:r>
              <a:rPr lang="en-US" sz="4200" dirty="0">
                <a:latin typeface="Comic Sans MS" panose="030F0702030302020204" pitchFamily="66" charset="0"/>
              </a:rPr>
              <a:t>Grasp</a:t>
            </a:r>
          </a:p>
          <a:p>
            <a:pPr lvl="1"/>
            <a:r>
              <a:rPr lang="en-US" sz="4200" dirty="0">
                <a:latin typeface="Comic Sans MS" panose="030F0702030302020204" pitchFamily="66" charset="0"/>
              </a:rPr>
              <a:t>Comprehend</a:t>
            </a:r>
          </a:p>
          <a:p>
            <a:pPr lvl="1"/>
            <a:r>
              <a:rPr lang="en-US" sz="4200" dirty="0">
                <a:latin typeface="Comic Sans MS" panose="030F0702030302020204" pitchFamily="66" charset="0"/>
              </a:rPr>
              <a:t>Perceive</a:t>
            </a:r>
          </a:p>
          <a:p>
            <a:pPr lvl="1"/>
            <a:r>
              <a:rPr lang="en-US" sz="4200" dirty="0">
                <a:latin typeface="Comic Sans MS" panose="030F0702030302020204" pitchFamily="66" charset="0"/>
              </a:rPr>
              <a:t>Believe</a:t>
            </a:r>
          </a:p>
          <a:p>
            <a:pPr lvl="1"/>
            <a:r>
              <a:rPr lang="en-US" sz="4200" dirty="0">
                <a:latin typeface="Comic Sans MS" panose="030F0702030302020204" pitchFamily="66" charset="0"/>
              </a:rPr>
              <a:t>Have faith in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F0B2F-9DE0-45F5-97E3-E84C3500A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1727A-EFBA-4E7A-8AEC-117E5228C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426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0EC02-4E20-45CC-94C1-2B508A961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21" y="838201"/>
            <a:ext cx="9426102" cy="1175426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Sample of unacceptable</a:t>
            </a:r>
            <a:endParaRPr lang="en-US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6E02-A1AD-40F5-A153-F4EEC1DE6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40085"/>
            <a:ext cx="8825659" cy="4328809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600" i="1" dirty="0">
                <a:latin typeface="Comic Sans MS" panose="030F0702030302020204" pitchFamily="66" charset="0"/>
              </a:rPr>
              <a:t>Gale will increase his vocabulary, his attention span and auditory discrimination skills</a:t>
            </a:r>
            <a:endParaRPr lang="en-US" sz="2600" dirty="0">
              <a:latin typeface="Comic Sans MS" panose="030F0702030302020204" pitchFamily="66" charset="0"/>
            </a:endParaRPr>
          </a:p>
          <a:p>
            <a:r>
              <a:rPr lang="en-US" sz="2600" i="1" dirty="0">
                <a:latin typeface="Comic Sans MS" panose="030F0702030302020204" pitchFamily="66" charset="0"/>
              </a:rPr>
              <a:t>Glimmer will respond to “yes” and “no” questions with 100% accuracy</a:t>
            </a:r>
            <a:endParaRPr lang="en-US" sz="2600" dirty="0">
              <a:latin typeface="Comic Sans MS" panose="030F0702030302020204" pitchFamily="66" charset="0"/>
            </a:endParaRPr>
          </a:p>
          <a:p>
            <a:r>
              <a:rPr lang="en-US" sz="2600" i="1" dirty="0">
                <a:latin typeface="Comic Sans MS" panose="030F0702030302020204" pitchFamily="66" charset="0"/>
              </a:rPr>
              <a:t>Seneca will learn the alphabet letters</a:t>
            </a:r>
            <a:endParaRPr lang="en-US" sz="2600" dirty="0">
              <a:latin typeface="Comic Sans MS" panose="030F0702030302020204" pitchFamily="66" charset="0"/>
            </a:endParaRPr>
          </a:p>
          <a:p>
            <a:r>
              <a:rPr lang="en-US" sz="2600" i="1" dirty="0">
                <a:latin typeface="Comic Sans MS" panose="030F0702030302020204" pitchFamily="66" charset="0"/>
              </a:rPr>
              <a:t>Clove will match pairs of similar pictures by pointing out the pairs when given eight pictures with 90-100% accuracy</a:t>
            </a:r>
            <a:endParaRPr lang="en-US" sz="2600" dirty="0">
              <a:latin typeface="Comic Sans MS" panose="030F0702030302020204" pitchFamily="66" charset="0"/>
            </a:endParaRPr>
          </a:p>
          <a:p>
            <a:pPr lvl="0"/>
            <a:r>
              <a:rPr lang="en-US" sz="2600" dirty="0">
                <a:latin typeface="Comic Sans MS" panose="030F0702030302020204" pitchFamily="66" charset="0"/>
              </a:rPr>
              <a:t>Not an acceptable behavioral goal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BA998-E43C-401D-9E10-BB499F02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59AEF6-2FCF-4420-B4AF-4ACE57A2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8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3C76-9516-4AB9-864B-1C0E9823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Diagnostic Session 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3B075-A043-465C-94BA-8417F5C13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32211"/>
            <a:ext cx="8825659" cy="4464427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7.  Do phonetically transcribe each word production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8.  Do phonetically transcribe live 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9.  Do write exactly what is said, if answer is incorrect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10. Do let client have a part in the dx. activities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11. Do reinforce for good attention skills, etc.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12. Do use open-ended questions (conversational speech-language sample, etc.)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13.  Do know when to…shut it-up</a:t>
            </a:r>
          </a:p>
          <a:p>
            <a:pPr lvl="1"/>
            <a:r>
              <a:rPr lang="en-US" sz="4400" dirty="0">
                <a:latin typeface="Comic Sans MS" panose="030F0702030302020204" pitchFamily="66" charset="0"/>
              </a:rPr>
              <a:t>Give the client time to respond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1FAFB-969A-4B18-AB3C-19FFF7BD8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6137D6-BC92-4DB8-8400-595D2F94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889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B1AC-EB7E-4CEA-8F12-BDC8FEB1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Acceptable behavioral 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DA151-1E54-48DB-B381-FFB5C44D4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49" y="2295728"/>
            <a:ext cx="10639719" cy="3883130"/>
          </a:xfrm>
        </p:spPr>
        <p:txBody>
          <a:bodyPr>
            <a:normAutofit fontScale="92500" lnSpcReduction="20000"/>
          </a:bodyPr>
          <a:lstStyle/>
          <a:p>
            <a:r>
              <a:rPr lang="en-US" sz="2400" i="1" dirty="0">
                <a:latin typeface="Comic Sans MS" panose="030F0702030302020204" pitchFamily="66" charset="0"/>
              </a:rPr>
              <a:t>Cinna will point to the appropriate article of clothing (for 24 items) with 95% accuracy when given a choice of two or more, given the verbal command “point to_____”.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i="1" dirty="0">
                <a:latin typeface="Comic Sans MS" panose="030F0702030302020204" pitchFamily="66" charset="0"/>
              </a:rPr>
              <a:t>Peeta will complete the following verbal commands with 90% accuracy when given physical prompts and gestural cues: Stand up, Go back, Give me ____, Come here, Turn around, Sit down.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i="1" dirty="0">
                <a:latin typeface="Comic Sans MS" panose="030F0702030302020204" pitchFamily="66" charset="0"/>
              </a:rPr>
              <a:t>Katniss will name the function of twenty-five household or common objects with 90% accuracy when shown pictures of these objects and asked, “what do we do with _____”?.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i="1" dirty="0">
                <a:latin typeface="Comic Sans MS" panose="030F0702030302020204" pitchFamily="66" charset="0"/>
              </a:rPr>
              <a:t>Haymitch will verbally produce (say) the days of the week with 95% accuracy when asked “what day is it today?”.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i="1" dirty="0">
                <a:latin typeface="Comic Sans MS" panose="030F0702030302020204" pitchFamily="66" charset="0"/>
              </a:rPr>
              <a:t>Primrose will verbal produce (say) the first five letters of the alphabet with 80% accuracy, when shown a printed letter and asked “what is its’ name”?.</a:t>
            </a:r>
            <a:endParaRPr lang="en-US" sz="24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67EF3-A3F2-4048-891D-4B0BD125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4F2DA6-20D4-46ED-934F-9F1BC00E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636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AB55D-E3DB-4292-8CA2-08B6A05B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Stating conditions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A50B0-C0B6-4E55-ABBB-4EA7B0044E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Given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After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Provided with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During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Beginning with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Choosing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When using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0C768-4BF9-4B75-9F53-5D344A577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887" y="2603501"/>
            <a:ext cx="4825159" cy="3416300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 Placed in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Collecting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With access to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As a result of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Presented with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Starting with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As stated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Faced with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F1CD5-DF16-41D0-B3E3-8B61AFDB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93C2-6B09-4E15-B484-07127C59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049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791D-8466-45D0-AE74-BEF197DA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Comic Sans MS" panose="030F0702030302020204" pitchFamily="66" charset="0"/>
              </a:rPr>
            </a:b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Criterion Measurement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2104B-4941-431C-91E0-7D8DED2B6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69268"/>
            <a:ext cx="8825659" cy="417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Proficiency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Right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Adequacy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Accuracy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Competence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Mastery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Correctness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Preciseness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Improvement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ADB2F6-BFB9-4541-A72B-E1261A347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06C81-6CD0-4882-9BFC-19A489F1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62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8F85-A8B7-441C-B7BB-412E12B42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Non-behavioral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06FCD-8C2C-42F8-835D-B3B131D6E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256818"/>
            <a:ext cx="4825158" cy="376298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Understand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Learn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Grasp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Comprehend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Know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Perceive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D5CB5-460D-4010-B2A1-B7C96A126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256815"/>
            <a:ext cx="4825159" cy="400779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Digest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Know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Perceive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Appreciate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Realize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F6BA-B7EF-4751-89A7-C0F3CAB8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CFE9C-3954-4E28-8F2F-8A404DF1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602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D9F39-A3EA-426B-B587-7B92CBB963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Behavior 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258CD-40BF-4530-8A72-14C0C8CFB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2447E-0D1E-4C26-8DE9-27E50599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6E5BA-4A2E-416D-B228-A433E630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495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8B0D-BB95-4F37-80F1-C5EA9A17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Behavior 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92350-B915-4CE4-AD4B-E84800925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305455"/>
            <a:ext cx="9601196" cy="403697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Children and adults need to know the expectations of the therapist about their behavior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I want you to be good</a:t>
            </a:r>
          </a:p>
          <a:p>
            <a:pPr lvl="1"/>
            <a:r>
              <a:rPr lang="en-US" sz="2200" dirty="0">
                <a:latin typeface="Comic Sans MS" panose="030F0702030302020204" pitchFamily="66" charset="0"/>
              </a:rPr>
              <a:t>I want you to sit in your chair</a:t>
            </a:r>
          </a:p>
          <a:p>
            <a:pPr lvl="1"/>
            <a:r>
              <a:rPr lang="en-US" sz="2200" dirty="0">
                <a:latin typeface="Comic Sans MS" panose="030F0702030302020204" pitchFamily="66" charset="0"/>
              </a:rPr>
              <a:t>I want you to watch me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Must set rules and limitations for your client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A8CB3-FCDF-4F1F-9F3B-AF5D9742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B4208-FF07-484A-BA57-88F1DB03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44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8B21-56E5-4AC9-80E7-57A8E4109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749014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Behavior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88412-EEA9-4959-8ADA-3A32F8EEA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843" y="2276272"/>
            <a:ext cx="10283754" cy="400911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300" dirty="0">
                <a:latin typeface="Comic Sans MS" panose="030F0702030302020204" pitchFamily="66" charset="0"/>
              </a:rPr>
              <a:t>Positive statements </a:t>
            </a:r>
          </a:p>
          <a:p>
            <a:r>
              <a:rPr lang="en-US" sz="3300" dirty="0">
                <a:latin typeface="Comic Sans MS" panose="030F0702030302020204" pitchFamily="66" charset="0"/>
              </a:rPr>
              <a:t>Active ignore</a:t>
            </a:r>
          </a:p>
          <a:p>
            <a:r>
              <a:rPr lang="en-US" sz="3300" dirty="0">
                <a:latin typeface="Comic Sans MS" panose="030F0702030302020204" pitchFamily="66" charset="0"/>
              </a:rPr>
              <a:t>Passive ignoring</a:t>
            </a:r>
          </a:p>
          <a:p>
            <a:r>
              <a:rPr lang="en-US" sz="3300" dirty="0">
                <a:latin typeface="Comic Sans MS" panose="030F0702030302020204" pitchFamily="66" charset="0"/>
              </a:rPr>
              <a:t>Positive correction</a:t>
            </a:r>
          </a:p>
          <a:p>
            <a:r>
              <a:rPr lang="en-US" sz="3300" dirty="0">
                <a:latin typeface="Comic Sans MS" panose="030F0702030302020204" pitchFamily="66" charset="0"/>
              </a:rPr>
              <a:t>Time-out</a:t>
            </a:r>
          </a:p>
          <a:p>
            <a:r>
              <a:rPr lang="en-US" sz="3300" dirty="0">
                <a:latin typeface="Comic Sans MS" panose="030F0702030302020204" pitchFamily="66" charset="0"/>
              </a:rPr>
              <a:t>Contract</a:t>
            </a:r>
          </a:p>
          <a:p>
            <a:r>
              <a:rPr lang="en-US" sz="3300" dirty="0">
                <a:latin typeface="Comic Sans MS" panose="030F0702030302020204" pitchFamily="66" charset="0"/>
              </a:rPr>
              <a:t>Limit setting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D6298-DA48-4755-BA8E-CDD7153B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F2AF43-9F2A-4C69-A5B5-ABF68F06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255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7AE04-7A1A-4BC4-A697-17182DA39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740136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Behavior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82B87-FCDD-4EC7-9BF9-82B067650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079812"/>
            <a:ext cx="9601196" cy="431126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Non-verbal message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Never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finish a declarative sentence with the tag word, </a:t>
            </a:r>
            <a:r>
              <a:rPr lang="en-US" sz="2400" i="1" dirty="0">
                <a:latin typeface="Comic Sans MS" panose="030F0702030302020204" pitchFamily="66" charset="0"/>
              </a:rPr>
              <a:t>Okay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Never address the personality or the character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Use “I” messages when you are angry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Sarcasm has no place in therapy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Behavior management, discipline and punishment are often confused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Behavior management give techniques to teach what behaviors are </a:t>
            </a:r>
            <a:r>
              <a:rPr lang="en-US" sz="2400" dirty="0" err="1">
                <a:latin typeface="Comic Sans MS" panose="030F0702030302020204" pitchFamily="66" charset="0"/>
              </a:rPr>
              <a:t>expecte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Need clear expectations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E2121-D95F-4810-9E79-8EEAF399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78EEF-CE7C-4ED1-9EC9-DB418D59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898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4307C-4703-49AC-BC06-2DBFC38A74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Cueing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02779-34D2-4861-BA4A-A5A0BC6474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65AB1-0885-4CF9-A15E-5DD49DF4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BC731-71A3-473F-9EE7-6298F137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968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C28A8-0990-43C2-9295-D156AA6F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Cueing Techniques (codes)</a:t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F6262A5-CD39-43C5-B171-2FECD1480B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85EFF8C-9A63-46CE-A008-653F9A9E8B9C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Comic Sans MS" panose="030F0702030302020204" pitchFamily="66" charset="0"/>
              </a:rPr>
              <a:t>Total Cues: _____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Average # of cues: ______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Average____ = ____ 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Total # of cues presented</a:t>
            </a:r>
          </a:p>
          <a:p>
            <a:r>
              <a:rPr lang="en-US" sz="1800" dirty="0">
                <a:latin typeface="Comic Sans MS" panose="030F0702030302020204" pitchFamily="66" charset="0"/>
              </a:rPr>
              <a:t> ____ Total 3 of words cued</a:t>
            </a:r>
          </a:p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1037449-002D-4548-81BB-F335073C4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Cueing Codes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0E3B6AE-D1EC-4D62-A402-1B4A7728BD00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lvl="0"/>
            <a:r>
              <a:rPr lang="en-US" sz="1800" dirty="0">
                <a:latin typeface="Comic Sans MS" panose="030F0702030302020204" pitchFamily="66" charset="0"/>
              </a:rPr>
              <a:t>1. Additional time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2. Stimulus repetition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3. Question prompts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4. Gesture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5. Function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6. Description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7. Category</a:t>
            </a:r>
          </a:p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E08EC5E-377D-4334-A6F9-616B16066D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Cueing Codes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9C407FE-0C65-4228-BE99-AF0D829A4FFF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lvl="0"/>
            <a:r>
              <a:rPr lang="en-US" sz="1800" dirty="0">
                <a:latin typeface="Comic Sans MS" panose="030F0702030302020204" pitchFamily="66" charset="0"/>
              </a:rPr>
              <a:t>8. Initial sound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9. Rhyming 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10. Different meaning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11. Context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12. Multiple choice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13.Other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14. Naming </a:t>
            </a:r>
          </a:p>
          <a:p>
            <a:endParaRPr lang="en-US" dirty="0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E1104C43-1493-45C0-BD57-11DBCE6CBCAB}"/>
              </a:ext>
            </a:extLst>
          </p:cNvPr>
          <p:cNvGraphicFramePr>
            <a:graphicFrameLocks noGrp="1"/>
          </p:cNvGraphicFramePr>
          <p:nvPr/>
        </p:nvGraphicFramePr>
        <p:xfrm>
          <a:off x="5084466" y="1406769"/>
          <a:ext cx="6149592" cy="1196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192">
                  <a:extLst>
                    <a:ext uri="{9D8B030D-6E8A-4147-A177-3AD203B41FA5}">
                      <a16:colId xmlns:a16="http://schemas.microsoft.com/office/drawing/2014/main" val="3513280997"/>
                    </a:ext>
                  </a:extLst>
                </a:gridCol>
                <a:gridCol w="554288">
                  <a:extLst>
                    <a:ext uri="{9D8B030D-6E8A-4147-A177-3AD203B41FA5}">
                      <a16:colId xmlns:a16="http://schemas.microsoft.com/office/drawing/2014/main" val="631442630"/>
                    </a:ext>
                  </a:extLst>
                </a:gridCol>
                <a:gridCol w="554877">
                  <a:extLst>
                    <a:ext uri="{9D8B030D-6E8A-4147-A177-3AD203B41FA5}">
                      <a16:colId xmlns:a16="http://schemas.microsoft.com/office/drawing/2014/main" val="775081787"/>
                    </a:ext>
                  </a:extLst>
                </a:gridCol>
                <a:gridCol w="554877">
                  <a:extLst>
                    <a:ext uri="{9D8B030D-6E8A-4147-A177-3AD203B41FA5}">
                      <a16:colId xmlns:a16="http://schemas.microsoft.com/office/drawing/2014/main" val="3910071850"/>
                    </a:ext>
                  </a:extLst>
                </a:gridCol>
                <a:gridCol w="554877">
                  <a:extLst>
                    <a:ext uri="{9D8B030D-6E8A-4147-A177-3AD203B41FA5}">
                      <a16:colId xmlns:a16="http://schemas.microsoft.com/office/drawing/2014/main" val="1643519444"/>
                    </a:ext>
                  </a:extLst>
                </a:gridCol>
                <a:gridCol w="554877">
                  <a:extLst>
                    <a:ext uri="{9D8B030D-6E8A-4147-A177-3AD203B41FA5}">
                      <a16:colId xmlns:a16="http://schemas.microsoft.com/office/drawing/2014/main" val="667217475"/>
                    </a:ext>
                  </a:extLst>
                </a:gridCol>
                <a:gridCol w="554877">
                  <a:extLst>
                    <a:ext uri="{9D8B030D-6E8A-4147-A177-3AD203B41FA5}">
                      <a16:colId xmlns:a16="http://schemas.microsoft.com/office/drawing/2014/main" val="1675499347"/>
                    </a:ext>
                  </a:extLst>
                </a:gridCol>
                <a:gridCol w="554877">
                  <a:extLst>
                    <a:ext uri="{9D8B030D-6E8A-4147-A177-3AD203B41FA5}">
                      <a16:colId xmlns:a16="http://schemas.microsoft.com/office/drawing/2014/main" val="2391795116"/>
                    </a:ext>
                  </a:extLst>
                </a:gridCol>
                <a:gridCol w="554877">
                  <a:extLst>
                    <a:ext uri="{9D8B030D-6E8A-4147-A177-3AD203B41FA5}">
                      <a16:colId xmlns:a16="http://schemas.microsoft.com/office/drawing/2014/main" val="1785865438"/>
                    </a:ext>
                  </a:extLst>
                </a:gridCol>
                <a:gridCol w="554877">
                  <a:extLst>
                    <a:ext uri="{9D8B030D-6E8A-4147-A177-3AD203B41FA5}">
                      <a16:colId xmlns:a16="http://schemas.microsoft.com/office/drawing/2014/main" val="2384550608"/>
                    </a:ext>
                  </a:extLst>
                </a:gridCol>
                <a:gridCol w="543096">
                  <a:extLst>
                    <a:ext uri="{9D8B030D-6E8A-4147-A177-3AD203B41FA5}">
                      <a16:colId xmlns:a16="http://schemas.microsoft.com/office/drawing/2014/main" val="4203382035"/>
                    </a:ext>
                  </a:extLst>
                </a:gridCol>
              </a:tblGrid>
              <a:tr h="608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Words cued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28210637"/>
                  </a:ext>
                </a:extLst>
              </a:tr>
              <a:tr h="1960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394696030"/>
                  </a:ext>
                </a:extLst>
              </a:tr>
              <a:tr h="1960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143130418"/>
                  </a:ext>
                </a:extLst>
              </a:tr>
              <a:tr h="1960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794378451"/>
                  </a:ext>
                </a:extLst>
              </a:tr>
            </a:tbl>
          </a:graphicData>
        </a:graphic>
      </p:graphicFrame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7F02777B-C7FC-4E23-B80E-F1AAC1A7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B2C596DE-C489-4813-A610-F0B778FB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9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230E2-46E4-44AC-836D-304DAE0EFD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Case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3901A-BCBF-4475-8368-797B98C79D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A35A1-9D53-4C33-A02E-FA44B3685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20B07-272F-48B7-A67D-8C21FE8E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426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CF2EF-374C-46B2-AFE9-3C38F38B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83580"/>
            <a:ext cx="10571998" cy="113634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Compensatory Cueing 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36AE9-63CA-4BA1-9471-2E2CC48E3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07772"/>
            <a:ext cx="8825659" cy="381202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Using these five cueing techniques can be used to facilitate retrieval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Additional time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Stimulus repetition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Questions prompts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Additional information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Naming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73F55-2FB2-47E7-A242-675ED487E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E23F0-E0F6-4187-B2F0-CD0B8EAB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068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D93E4-A89B-49D0-B36E-AD1326660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mic Sans MS" panose="030F0702030302020204" pitchFamily="66" charset="0"/>
              </a:rPr>
              <a:t>Cues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D0A06-B11B-400F-A1F7-3B6848DC1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20686"/>
            <a:ext cx="8825659" cy="44715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Gesture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Function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Description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Category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Initial sound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D2F7B-659D-4D0A-945B-849352A9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EE2A0-EF10-4139-BE81-17072169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610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7168-24E8-4C2A-9537-70F8BB2F2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mic Sans MS" panose="030F0702030302020204" pitchFamily="66" charset="0"/>
              </a:rPr>
              <a:t>Cues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D1D33-E027-414F-96D4-530CAA0AC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31218"/>
            <a:ext cx="8825659" cy="429064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Rhyming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Different meaning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Context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Multiple choice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Other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00630-E8FA-4398-A759-619E0E04D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4573D4-80D6-48BA-9726-50787BF6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038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B1F30-10B8-408B-848A-61B84942D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5508594" cy="146304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Motivation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731E4-D82B-4142-B760-A5F39462F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7152" y="4960137"/>
            <a:ext cx="3710867" cy="1463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F4D18-60CC-4107-ADAE-5968D3AD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BF084-9117-4CA3-9C48-043606F0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99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979E-568D-41BE-86F0-20B11B59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737143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67034-C3F4-4407-A66B-E54A18071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70927"/>
            <a:ext cx="9720073" cy="442571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Are motivational devices the same as reinforcement?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Do all clients need the same amount of motivation?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Do you need to use motivational devices with adults?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Should motivational devices be the same for adults and for children?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Why is it that exercising seems better with a friend?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Why does a chore seem to pass faster with some good music?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Create some ingenious and varied ways to maintain the client’s motivation during therapy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87F8F-7D97-432F-9DE8-1C83A73F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8068D-8D89-49B3-B3B7-4E72919E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735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FA53A-134A-4C73-9F42-CF3B2AEA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88477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B6CA9-75F9-4624-A0EC-5C4F508F2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150345"/>
            <a:ext cx="9720073" cy="42414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Simple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The game should not be the primary focus </a:t>
            </a:r>
          </a:p>
          <a:p>
            <a:pPr lvl="1"/>
            <a:r>
              <a:rPr lang="en-US" sz="2600" dirty="0">
                <a:latin typeface="Comic Sans MS" panose="030F0702030302020204" pitchFamily="66" charset="0"/>
              </a:rPr>
              <a:t>allow the client to ignore the target behaviors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Younger children may need activities that allow them to move around during the session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Older children may enjoy a board game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Develop your own board game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Card games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8C4D1-CA38-450B-873B-1D2C724EF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6A7C4-B01B-4446-8AC0-9880F611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945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DB61-A1E5-4CF3-AA68-8FDBF7228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9C897-DA30-4BEB-BF1A-459055C47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110154"/>
            <a:ext cx="9720073" cy="419920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Motivational device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 token for a correct response </a:t>
            </a:r>
          </a:p>
          <a:p>
            <a:pPr lvl="1"/>
            <a:r>
              <a:rPr lang="en-US" sz="3000" dirty="0">
                <a:latin typeface="Comic Sans MS" panose="030F0702030302020204" pitchFamily="66" charset="0"/>
              </a:rPr>
              <a:t>accumulate as many as possible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All children and clients are different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Some may need minimal motivation and others elaborate activities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D0A64-1EF2-4DFA-BD0C-6FEAD63F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00111-93D1-466E-8EC5-6E4580EF1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795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9312-5432-4A44-8DC6-D06E13F0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As therapy progresses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61C66-2E16-4808-B600-EF873687F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301072"/>
            <a:ext cx="9720073" cy="417144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The child or client complete the tasks without motivational devices.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Why?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When thinking about motivational devices, answer these questions: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Are the motivational activities appropriate for the age for the client?</a:t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Is a clinician prepared game or a commercially prepared game?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Does it require too much time to complete?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Do you think the client enjoys the activity?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1861C-4238-424B-B667-08B282D55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EFE597-A488-460A-90A2-897B30E7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25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9424-9076-468E-BFF3-6C0DB6CBD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Non-verbal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AB75F-6A66-49E1-814A-87BBBD5AAF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EA5288-FAA7-410D-8D1B-F740E6CB1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253478-7488-4C46-B35B-7D444E66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979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2351C-AF4A-4C92-8DF2-719C31D05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Nonverbal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80BD2-CFE5-4BF3-B4B1-65CA311B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08195"/>
            <a:ext cx="10018713" cy="3483006"/>
          </a:xfrm>
        </p:spPr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Augment replace or contradict the verbal message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 receiver will tend to believe the nonverbal signal(s)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FA38C-AA77-4C2F-9E62-B3A4E0310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2D3EFA-3131-4C2D-ACB2-98049CCA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4FB0-125A-4953-8684-FD70F79D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Dx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CD554-65FC-4A4E-80BB-ECEB2A91B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85999"/>
            <a:ext cx="8596668" cy="3755363"/>
          </a:xfrm>
        </p:spPr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Constantly evaluate your plan of action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Analyze assessment information 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Score all assessments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Analyze non-standardized and formal assessment data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2B7EA-8823-44A4-A8EC-4CA17201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EADF9-B2F7-48AD-A11F-A3BBCC8F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4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A98ED-DC95-4497-904D-49B5BD84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Some nonverbal behaviors we use in communicating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41575-F906-4DC9-8C07-21743A542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Eye contact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Lack:</a:t>
            </a:r>
          </a:p>
          <a:p>
            <a:pPr lvl="1"/>
            <a:r>
              <a:rPr lang="en-US" sz="3200" dirty="0">
                <a:latin typeface="Comic Sans MS" panose="030F0702030302020204" pitchFamily="66" charset="0"/>
              </a:rPr>
              <a:t>client is bored or uncomfortable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B25B2-FDE5-430F-ADC0-0749DD1AC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CAD46E-3CBD-45E9-9BE6-192306B2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7183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D3C6-B26A-4A53-9C0B-98D7ECA2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Some nonverbal behaviors we use in communicating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4A4B4-E68B-402F-BF72-5B024F8C8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75029"/>
            <a:ext cx="10018713" cy="438724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Use of space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Placement of yourself conveys a message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Advantage with your clients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disruptive behavior, minimizing the space 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Sit the child right next to you  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Frightened or tearful?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D918D1-97E4-40FF-BBC3-0FC05E6F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9B197-C889-4BFE-B2A4-59083AA3D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453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C4892-ED77-4F4E-B8EC-D93B98395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Some nonverbal behaviors we use in communicating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C28F5-6A7C-432F-AEA6-93590D144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91025"/>
            <a:ext cx="8825659" cy="41901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Touch is a very basic form of communication. </a:t>
            </a:r>
          </a:p>
          <a:p>
            <a:pPr lvl="1"/>
            <a:r>
              <a:rPr lang="en-US" sz="2200" dirty="0">
                <a:latin typeface="Comic Sans MS" panose="030F0702030302020204" pitchFamily="66" charset="0"/>
              </a:rPr>
              <a:t>an effective means of reinforcement</a:t>
            </a:r>
          </a:p>
          <a:p>
            <a:pPr lvl="1"/>
            <a:r>
              <a:rPr lang="en-US" sz="2200" dirty="0">
                <a:latin typeface="Comic Sans MS" panose="030F0702030302020204" pitchFamily="66" charset="0"/>
              </a:rPr>
              <a:t>effective way to control behavior. </a:t>
            </a:r>
          </a:p>
          <a:p>
            <a:pPr lvl="1"/>
            <a:r>
              <a:rPr lang="en-US" sz="2200" dirty="0">
                <a:latin typeface="Comic Sans MS" panose="030F0702030302020204" pitchFamily="66" charset="0"/>
              </a:rPr>
              <a:t>care </a:t>
            </a:r>
          </a:p>
          <a:p>
            <a:pPr lvl="1"/>
            <a:endParaRPr lang="en-US" sz="2200" dirty="0">
              <a:latin typeface="Comic Sans MS" panose="030F0702030302020204" pitchFamily="66" charset="0"/>
            </a:endParaRPr>
          </a:p>
          <a:p>
            <a:pPr lvl="1"/>
            <a:r>
              <a:rPr lang="en-US" sz="2200" dirty="0">
                <a:latin typeface="Comic Sans MS" panose="030F0702030302020204" pitchFamily="66" charset="0"/>
              </a:rPr>
              <a:t>determine if the client is a touch-oriented person. </a:t>
            </a:r>
          </a:p>
          <a:p>
            <a:pPr marL="0" indent="0">
              <a:buNone/>
            </a:pP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72AB3-9954-4C19-8589-9FB62779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0205-D8BA-4845-A758-0FF46894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3026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3684B-462E-410B-BC02-16DCD7F9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Some nonverbal behaviors we use in communicating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D1935-E87E-472E-8EAC-EBFC1502A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83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Body Movement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Responsibility to ‘read’ your client’s nonverbal messages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wiggles, fidgets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0AC5E7-D528-48C3-8D6F-4B5EA37A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EB819-46AB-4F0F-AF32-C29392CE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345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B5B90-FA4F-4522-97CB-CA2764B5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Some nonverbal behaviors we use in communicating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998A9-BC49-4A4F-8B2A-9E863F516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Vocal quality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Do not fall into the ‘clinician voice’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high pitched, louder, and faster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unnatural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Listen to your own vocal quality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EEDF1-A7C9-4FB4-9C7B-B66B236ED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39B36-BC1C-49CF-A8B5-9604AFD0A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2234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9582C-63D1-4796-B97D-4C60E044B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How would you perceive your use of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EEC15-8FDC-487A-836F-A62184FC8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66151"/>
            <a:ext cx="10018713" cy="3625049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Comic Sans MS" panose="030F0702030302020204" pitchFamily="66" charset="0"/>
              </a:rPr>
              <a:t>Eyes?</a:t>
            </a:r>
          </a:p>
          <a:p>
            <a:pPr lvl="0"/>
            <a:r>
              <a:rPr lang="en-US" sz="3200" dirty="0">
                <a:latin typeface="Comic Sans MS" panose="030F0702030302020204" pitchFamily="66" charset="0"/>
              </a:rPr>
              <a:t>Space?</a:t>
            </a:r>
          </a:p>
          <a:p>
            <a:pPr lvl="0"/>
            <a:r>
              <a:rPr lang="en-US" sz="3200" dirty="0">
                <a:latin typeface="Comic Sans MS" panose="030F0702030302020204" pitchFamily="66" charset="0"/>
              </a:rPr>
              <a:t>Touch?</a:t>
            </a:r>
          </a:p>
          <a:p>
            <a:pPr lvl="0"/>
            <a:r>
              <a:rPr lang="en-US" sz="3200" dirty="0">
                <a:latin typeface="Comic Sans MS" panose="030F0702030302020204" pitchFamily="66" charset="0"/>
              </a:rPr>
              <a:t>Body movement?</a:t>
            </a:r>
          </a:p>
          <a:p>
            <a:pPr lvl="0"/>
            <a:r>
              <a:rPr lang="en-US" sz="3200" dirty="0">
                <a:latin typeface="Comic Sans MS" panose="030F0702030302020204" pitchFamily="66" charset="0"/>
              </a:rPr>
              <a:t>Vocal quality?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47D68-AC04-417F-A6BD-C16673DA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5025FA-9014-42DA-9730-AD3D64D5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642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99F3-D74E-46B4-9B40-CAC77D3BA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1018489"/>
            <a:ext cx="10318418" cy="4394988"/>
          </a:xfrm>
        </p:spPr>
        <p:txBody>
          <a:bodyPr/>
          <a:lstStyle/>
          <a:p>
            <a:r>
              <a:rPr lang="en-US" sz="5400" dirty="0">
                <a:latin typeface="Comic Sans MS" panose="030F0702030302020204" pitchFamily="66" charset="0"/>
              </a:rPr>
              <a:t>The Treatment: Semantic Feature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9EA63-7EB4-4EA5-AD21-C5067C2C75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0D6D2-B0FF-4FE4-9D75-A2BEC53AB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A3AA1-3EA9-497D-8158-3F621C4C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E4E5-4E00-49B9-B998-EE5298FA1F95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6381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F008-5532-4996-AB2B-5CDF68F8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How to SFA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4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06C3C-12CC-4E87-B604-36ECAEB7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3068074" cy="3593591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Step 1)</a:t>
            </a:r>
            <a:r>
              <a:rPr lang="en-US" sz="2800" dirty="0">
                <a:latin typeface="Comic Sans MS" panose="030F0702030302020204" pitchFamily="66" charset="0"/>
              </a:rPr>
              <a:t> Place a picture of an object in the center of a graphic organizer 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Step 2)</a:t>
            </a:r>
            <a:r>
              <a:rPr lang="en-US" sz="2800" dirty="0">
                <a:latin typeface="Comic Sans MS" panose="030F0702030302020204" pitchFamily="66" charset="0"/>
              </a:rPr>
              <a:t> Tries to name the item in the picture.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868E8-5FE8-41F0-8135-2B98AD5D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C3DFAE-A550-4CA5-ADCE-80F7DB12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E4E5-4E00-49B9-B998-EE5298FA1F95}" type="slidenum">
              <a:rPr lang="en-US" smtClean="0"/>
              <a:t>77</a:t>
            </a:fld>
            <a:endParaRPr lang="en-US"/>
          </a:p>
        </p:txBody>
      </p:sp>
      <p:pic>
        <p:nvPicPr>
          <p:cNvPr id="6" name="Content Placeholder 5" descr="Semantic Feature Analysis map or graphic organizer">
            <a:extLst>
              <a:ext uri="{FF2B5EF4-FFF2-40B4-BE49-F238E27FC236}">
                <a16:creationId xmlns:a16="http://schemas.microsoft.com/office/drawing/2014/main" id="{C4C6638A-B988-427E-A6F5-C43B06F3C28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704" y="463588"/>
            <a:ext cx="7409794" cy="6012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991203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D39E3FF-D37C-43B8-BED7-72001C21A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How to SFA</a:t>
            </a:r>
          </a:p>
        </p:txBody>
      </p:sp>
      <p:pic>
        <p:nvPicPr>
          <p:cNvPr id="6" name="Content Placeholder 5" descr="Semantic Feature Analysis map or graphic organizer">
            <a:extLst>
              <a:ext uri="{FF2B5EF4-FFF2-40B4-BE49-F238E27FC236}">
                <a16:creationId xmlns:a16="http://schemas.microsoft.com/office/drawing/2014/main" id="{DD84D167-4B33-4E32-AC8E-8684554E4A17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110" y="1680632"/>
            <a:ext cx="5801710" cy="477169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D2E983-3A3F-4D43-B244-D58F32F92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7409" y="2160494"/>
            <a:ext cx="4800600" cy="584716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Step 3)</a:t>
            </a:r>
            <a:r>
              <a:rPr lang="en-US" sz="2800" dirty="0">
                <a:latin typeface="Comic Sans MS" panose="030F0702030302020204" pitchFamily="66" charset="0"/>
              </a:rPr>
              <a:t> Ask the questions 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writing in the answers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Category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Function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Action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Location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Association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Properties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96C6A-7222-4376-888D-4EF18EFE4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FCDAB-075A-4507-ADF4-5D60097A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E4E5-4E00-49B9-B998-EE5298FA1F95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4787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8FC42-8DF1-41C7-9B8D-1741B52B0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latin typeface="Comic Sans MS" panose="030F0702030302020204" pitchFamily="66" charset="0"/>
              </a:rPr>
              <a:t>Semantic Feature Analysis for Verbs</a:t>
            </a:r>
            <a:br>
              <a:rPr lang="en-US" sz="2700" dirty="0"/>
            </a:br>
            <a:br>
              <a:rPr lang="en-US" sz="1300" dirty="0"/>
            </a:br>
            <a:br>
              <a:rPr lang="en-US" dirty="0"/>
            </a:b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E069A3-8215-4878-BFA6-1D6EC4EBD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51529"/>
            <a:ext cx="10178322" cy="372806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Subject</a:t>
            </a:r>
            <a:br>
              <a:rPr lang="en-US" sz="3600" dirty="0">
                <a:latin typeface="Comic Sans MS" panose="030F0702030302020204" pitchFamily="66" charset="0"/>
              </a:rPr>
            </a:br>
            <a:r>
              <a:rPr lang="en-US" sz="3600" dirty="0">
                <a:latin typeface="Comic Sans MS" panose="030F0702030302020204" pitchFamily="66" charset="0"/>
              </a:rPr>
              <a:t>Purpose</a:t>
            </a:r>
            <a:br>
              <a:rPr lang="en-US" sz="3600" dirty="0">
                <a:latin typeface="Comic Sans MS" panose="030F0702030302020204" pitchFamily="66" charset="0"/>
              </a:rPr>
            </a:br>
            <a:r>
              <a:rPr lang="en-US" sz="3600" dirty="0">
                <a:latin typeface="Comic Sans MS" panose="030F0702030302020204" pitchFamily="66" charset="0"/>
              </a:rPr>
              <a:t>How</a:t>
            </a:r>
            <a:br>
              <a:rPr lang="en-US" sz="3600" dirty="0">
                <a:latin typeface="Comic Sans MS" panose="030F0702030302020204" pitchFamily="66" charset="0"/>
              </a:rPr>
            </a:br>
            <a:r>
              <a:rPr lang="en-US" sz="3600" dirty="0">
                <a:latin typeface="Comic Sans MS" panose="030F0702030302020204" pitchFamily="66" charset="0"/>
              </a:rPr>
              <a:t>Location</a:t>
            </a:r>
            <a:br>
              <a:rPr lang="en-US" sz="3600" dirty="0">
                <a:latin typeface="Comic Sans MS" panose="030F0702030302020204" pitchFamily="66" charset="0"/>
              </a:rPr>
            </a:br>
            <a:r>
              <a:rPr lang="en-US" sz="3600" dirty="0">
                <a:latin typeface="Comic Sans MS" panose="030F0702030302020204" pitchFamily="66" charset="0"/>
              </a:rPr>
              <a:t>Association</a:t>
            </a:r>
            <a:br>
              <a:rPr lang="en-US" sz="3600" dirty="0">
                <a:latin typeface="Comic Sans MS" panose="030F0702030302020204" pitchFamily="66" charset="0"/>
              </a:rPr>
            </a:br>
            <a:r>
              <a:rPr lang="en-US" sz="3600" dirty="0">
                <a:latin typeface="Comic Sans MS" panose="030F0702030302020204" pitchFamily="66" charset="0"/>
              </a:rPr>
              <a:t>Properties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0D82B-97EF-4206-8907-65474E10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FDB23-2463-4791-96EE-9A9DAA7A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E4E5-4E00-49B9-B998-EE5298FA1F95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6BC9A-6146-4AA7-953B-79E3E0B3B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Preliminary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DB544-D444-497B-8B8F-53F0CB06C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Discuss and provide recommendations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Professional judgment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Reported in a written report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Detail specific skill area(s) </a:t>
            </a:r>
          </a:p>
          <a:p>
            <a:pPr lvl="1"/>
            <a:r>
              <a:rPr lang="en-US" sz="3200" dirty="0">
                <a:latin typeface="Comic Sans MS" panose="030F0702030302020204" pitchFamily="66" charset="0"/>
              </a:rPr>
              <a:t>strengths and weaknesses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375B0-32D7-494D-A899-2AFF93E1E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40904-6766-40B2-99F9-85FC729C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5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1F386B5-414E-4F94-B9FF-4DF46D47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Semantic Feature Analysis using Apps</a:t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495E7-E029-4686-961F-D1EE2621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1690E-4549-432E-8984-9A48BBB47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E4E5-4E00-49B9-B998-EE5298FA1F95}" type="slidenum">
              <a:rPr lang="en-US" smtClean="0"/>
              <a:t>80</a:t>
            </a:fld>
            <a:endParaRPr lang="en-US"/>
          </a:p>
        </p:txBody>
      </p:sp>
      <p:pic>
        <p:nvPicPr>
          <p:cNvPr id="9" name="Content Placeholder 8" descr="SFANouns">
            <a:hlinkClick r:id="rId3"/>
            <a:extLst>
              <a:ext uri="{FF2B5EF4-FFF2-40B4-BE49-F238E27FC236}">
                <a16:creationId xmlns:a16="http://schemas.microsoft.com/office/drawing/2014/main" id="{F52D33A6-DF0A-48B2-A5B2-BD45FE019EA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94" y="1664478"/>
            <a:ext cx="5822285" cy="4175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SFAVerbs">
            <a:hlinkClick r:id="rId3"/>
            <a:extLst>
              <a:ext uri="{FF2B5EF4-FFF2-40B4-BE49-F238E27FC236}">
                <a16:creationId xmlns:a16="http://schemas.microsoft.com/office/drawing/2014/main" id="{EF61C1FD-024A-4E8F-996E-F491AD14D46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170" y="1664478"/>
            <a:ext cx="5715000" cy="4175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9760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C6D8-9AAE-4503-A6A3-222F4134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Step Down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773F5F-1A6D-4F63-AC4E-AC869782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2D6B9-B283-43A8-9ED7-87A2081A0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E4E5-4E00-49B9-B998-EE5298FA1F95}" type="slidenum">
              <a:rPr lang="en-US" smtClean="0"/>
              <a:t>81</a:t>
            </a:fld>
            <a:endParaRPr lang="en-US"/>
          </a:p>
        </p:txBody>
      </p:sp>
      <p:pic>
        <p:nvPicPr>
          <p:cNvPr id="6" name="Content Placeholder 5" descr="category">
            <a:hlinkClick r:id="rId3"/>
            <a:extLst>
              <a:ext uri="{FF2B5EF4-FFF2-40B4-BE49-F238E27FC236}">
                <a16:creationId xmlns:a16="http://schemas.microsoft.com/office/drawing/2014/main" id="{43E76979-C532-4FD5-9D23-BBF1D06A29B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585341"/>
            <a:ext cx="9930972" cy="4848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129133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C913A-4D73-4988-965F-62466810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Step Up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442D1-99F8-4579-A1B1-103C5E27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36CD0-05E2-4586-ABEE-A2D03564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E4E5-4E00-49B9-B998-EE5298FA1F95}" type="slidenum">
              <a:rPr lang="en-US" smtClean="0"/>
              <a:t>82</a:t>
            </a:fld>
            <a:endParaRPr lang="en-US"/>
          </a:p>
        </p:txBody>
      </p:sp>
      <p:pic>
        <p:nvPicPr>
          <p:cNvPr id="6" name="Content Placeholder 5" descr="advnamingcompare">
            <a:hlinkClick r:id="rId3"/>
            <a:extLst>
              <a:ext uri="{FF2B5EF4-FFF2-40B4-BE49-F238E27FC236}">
                <a16:creationId xmlns:a16="http://schemas.microsoft.com/office/drawing/2014/main" id="{8ADF6FC0-5F74-4E9E-9766-9E133A4A235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619" y="1919796"/>
            <a:ext cx="8761413" cy="4232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08693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DBC6-1700-4C15-8DC3-8257CC458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Semantic Feature Analysis Variations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2B922-9588-4BF8-AA15-F5D22EB70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0"/>
            <a:ext cx="10178322" cy="4105838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latin typeface="Comic Sans MS" panose="030F0702030302020204" pitchFamily="66" charset="0"/>
              </a:rPr>
              <a:t>Use the word in a sentence 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Discuss in a small group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Barrier task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Elaborate on the answers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Think about each feature, then name the picture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Choose words for SFA based on word-finding errors 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Select the features </a:t>
            </a:r>
          </a:p>
          <a:p>
            <a:pPr lvl="1"/>
            <a:r>
              <a:rPr lang="en-US" sz="2200" dirty="0">
                <a:latin typeface="Comic Sans MS" panose="030F0702030302020204" pitchFamily="66" charset="0"/>
              </a:rPr>
              <a:t>multiple choice options</a:t>
            </a:r>
          </a:p>
          <a:p>
            <a:pPr lvl="1"/>
            <a:r>
              <a:rPr lang="en-US" sz="2200" dirty="0">
                <a:latin typeface="Comic Sans MS" panose="030F0702030302020204" pitchFamily="66" charset="0"/>
              </a:rPr>
              <a:t>answer yes/no questions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7B063-37FF-4540-B897-00C40697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6470A-B00A-46EC-98C7-60FD5C7C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E4E5-4E00-49B9-B998-EE5298FA1F95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3517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2FEC-B332-4BE9-B2B7-89FBFF64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Circumlocution: SFA as a Communication Strategy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FE10A-1F2F-4553-A86F-C6C890575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5999"/>
            <a:ext cx="10178322" cy="382792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Conversation with family and friends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Circumlocution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Conversation partners can ask: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“describe it?”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 “what kind of thing is it?”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 “what is it used for?”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Describing the word may or may not bring it out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B773E-8F39-4138-B5F8-52F897B9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3C8C70-36FC-421C-8744-E4E76CA9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E4E5-4E00-49B9-B998-EE5298FA1F95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C469B-9955-4C85-B135-CE9AE3CF0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SFA (the basics)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51214-C9A5-47B8-A98B-CD27CB209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2E9A5-0FF4-416F-956A-C3A47781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E4E5-4E00-49B9-B998-EE5298FA1F95}" type="slidenum">
              <a:rPr lang="en-US" smtClean="0"/>
              <a:t>85</a:t>
            </a:fld>
            <a:endParaRPr lang="en-US"/>
          </a:p>
        </p:txBody>
      </p:sp>
      <p:pic>
        <p:nvPicPr>
          <p:cNvPr id="6" name="Content Placeholder 5" descr="Semantic Feature Analysis map or graphic organizer">
            <a:hlinkClick r:id="rId3" tgtFrame="&quot;_blank&quot;"/>
            <a:extLst>
              <a:ext uri="{FF2B5EF4-FFF2-40B4-BE49-F238E27FC236}">
                <a16:creationId xmlns:a16="http://schemas.microsoft.com/office/drawing/2014/main" id="{7814E34A-EA0A-446E-A82F-B769945964C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70" y="1592713"/>
            <a:ext cx="9073775" cy="51039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16822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F203D-CC32-49E8-918C-7CF2E38AEA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Cycles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81104-72EC-4E2F-983E-4992FEC96C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9A8F3-1440-4BE5-805D-73E475B1B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F177FC-7CAA-48DE-AC1A-9E7A5841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2813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35E06-081C-409F-AEFE-AB3125264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When to Use the Cycles Approach</a:t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26F7C-7E41-41EA-A39B-5846758BE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20471"/>
            <a:ext cx="8825659" cy="3818964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Comic Sans MS" panose="030F0702030302020204" pitchFamily="66" charset="0"/>
              </a:rPr>
              <a:t>Highly unintelligible</a:t>
            </a:r>
          </a:p>
          <a:p>
            <a:pPr lvl="0"/>
            <a:r>
              <a:rPr lang="en-US" sz="3200" dirty="0">
                <a:latin typeface="Comic Sans MS" panose="030F0702030302020204" pitchFamily="66" charset="0"/>
              </a:rPr>
              <a:t>Frequently omit speech sounds</a:t>
            </a:r>
          </a:p>
          <a:p>
            <a:pPr lvl="0"/>
            <a:r>
              <a:rPr lang="en-US" sz="3200" dirty="0">
                <a:latin typeface="Comic Sans MS" panose="030F0702030302020204" pitchFamily="66" charset="0"/>
              </a:rPr>
              <a:t>Substitutions</a:t>
            </a:r>
          </a:p>
          <a:p>
            <a:pPr lvl="0"/>
            <a:r>
              <a:rPr lang="en-US" sz="3200" dirty="0">
                <a:latin typeface="Comic Sans MS" panose="030F0702030302020204" pitchFamily="66" charset="0"/>
              </a:rPr>
              <a:t>Limited or no use of (many) different consonants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Flow chart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8BA07-99C0-4EAC-A0E4-C7ED0118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AC9AA-AD06-45E4-AD2D-EFC9441F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8953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43D8-00BC-4899-99A4-7CA8872E1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What is the Cycles Approach?</a:t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463C7-6409-4DFC-8095-ED4E0FEE7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8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Phonological processes </a:t>
            </a:r>
            <a:r>
              <a:rPr lang="en-US" sz="3200" dirty="0">
                <a:latin typeface="Comic Sans MS" panose="030F0702030302020204" pitchFamily="66" charset="0"/>
              </a:rPr>
              <a:t>or error patterns 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 lot of different phonological processes </a:t>
            </a:r>
          </a:p>
          <a:p>
            <a:pPr lvl="1"/>
            <a:r>
              <a:rPr lang="en-US" sz="3200" dirty="0">
                <a:latin typeface="Comic Sans MS" panose="030F0702030302020204" pitchFamily="66" charset="0"/>
              </a:rPr>
              <a:t>targeting each process for a short time </a:t>
            </a:r>
          </a:p>
          <a:p>
            <a:pPr lvl="1"/>
            <a:r>
              <a:rPr lang="en-US" sz="3200" dirty="0">
                <a:latin typeface="Comic Sans MS" panose="030F0702030302020204" pitchFamily="66" charset="0"/>
              </a:rPr>
              <a:t>cycling through other processes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Continue for each process until eliminated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F79348-8B5A-421B-A25F-F1E1DDC4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CB5E9-5E6F-4A72-99E6-CA70DB831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2721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F7906-AAC2-48BD-9A9C-B3C28840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111" y="319597"/>
            <a:ext cx="10945090" cy="127390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How to Choose which Processes to Target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35C23-FEA0-4E92-AEAC-0E450BCD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59105"/>
            <a:ext cx="10820400" cy="395957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Potential targets and see which ones the child is having some trouble. 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Make a list of the targets not currently using correctly but stimulable.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Does the child mark syllable? 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Use the following consonants at the beginning of CV structures: 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/m, n, p, b, t, d, w/?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</a:rPr>
              <a:t>Can the child use the following consonants at the end of VC structures: 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/p, t/ and/or /k, m, n/?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A47B3-76A6-4D67-BFF6-63375C20B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B1945-8B4A-4250-B6F2-9752E1B7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0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06D3-87EF-4CE8-8373-2A3752994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Provide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B696E-596C-46BC-B61B-AC85F4BB0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Comic Sans MS" panose="030F0702030302020204" pitchFamily="66" charset="0"/>
              </a:rPr>
              <a:t>Inform if they have any questions about the report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Encouraged to contact you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0B538-C23D-47B4-89BB-21032052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ADDEE-F35E-4963-BE71-F9C0FA75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3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D375-9989-41BE-8833-90E057939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71" y="381740"/>
            <a:ext cx="9108141" cy="1675661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How to Choose which Processes to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AE9D-8BAC-4547-8B22-71D2880C1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68071"/>
            <a:ext cx="8825659" cy="375172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latin typeface="Comic Sans MS" panose="030F0702030302020204" pitchFamily="66" charset="0"/>
              </a:rPr>
              <a:t>CVC and VCV words?</a:t>
            </a:r>
          </a:p>
          <a:p>
            <a:pPr lvl="0"/>
            <a:r>
              <a:rPr lang="en-US" dirty="0">
                <a:latin typeface="Comic Sans MS" panose="030F0702030302020204" pitchFamily="66" charset="0"/>
              </a:rPr>
              <a:t>Alveolar sounds present? </a:t>
            </a:r>
          </a:p>
          <a:p>
            <a:pPr lvl="0"/>
            <a:r>
              <a:rPr lang="en-US" dirty="0">
                <a:latin typeface="Comic Sans MS" panose="030F0702030302020204" pitchFamily="66" charset="0"/>
              </a:rPr>
              <a:t>Velar sounds present? </a:t>
            </a:r>
          </a:p>
          <a:p>
            <a:pPr lvl="0"/>
            <a:r>
              <a:rPr lang="en-US" dirty="0">
                <a:latin typeface="Comic Sans MS" panose="030F0702030302020204" pitchFamily="66" charset="0"/>
              </a:rPr>
              <a:t>/s/ clusters present?</a:t>
            </a:r>
          </a:p>
          <a:p>
            <a:pPr lvl="0"/>
            <a:r>
              <a:rPr lang="en-US" dirty="0">
                <a:latin typeface="Comic Sans MS" panose="030F0702030302020204" pitchFamily="66" charset="0"/>
              </a:rPr>
              <a:t>Liquids present? </a:t>
            </a:r>
          </a:p>
          <a:p>
            <a:pPr lvl="0"/>
            <a:r>
              <a:rPr lang="en-US" dirty="0">
                <a:latin typeface="Comic Sans MS" panose="030F0702030302020204" pitchFamily="66" charset="0"/>
              </a:rPr>
              <a:t>Nasals present?</a:t>
            </a:r>
          </a:p>
          <a:p>
            <a:pPr lvl="0"/>
            <a:r>
              <a:rPr lang="en-US" dirty="0">
                <a:latin typeface="Comic Sans MS" panose="030F0702030302020204" pitchFamily="66" charset="0"/>
              </a:rPr>
              <a:t>Glides present? </a:t>
            </a:r>
          </a:p>
          <a:p>
            <a:r>
              <a:rPr lang="en-US" dirty="0">
                <a:latin typeface="Comic Sans MS" panose="030F0702030302020204" pitchFamily="66" charset="0"/>
              </a:rPr>
              <a:t>Prioritize: easiest </a:t>
            </a:r>
          </a:p>
          <a:p>
            <a:r>
              <a:rPr lang="en-US" dirty="0">
                <a:latin typeface="Comic Sans MS" panose="030F0702030302020204" pitchFamily="66" charset="0"/>
              </a:rPr>
              <a:t>Choose the top 3-6 targets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8E3A9-3C6E-4F03-AA9E-7D39D5B2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6FB65-A4F7-40B3-A883-D11F9F6B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4159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41D0F-DC8E-4FD9-B905-6807702F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How to Set Up your Cycles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FCB8E-AA62-4DD7-B786-26AA08456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348753"/>
            <a:ext cx="4825158" cy="367104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First pattern (list) and choose one phoneme 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Work on that first sound for 60 minutes 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Then, choose another phoneme from that pattern and work on it for an additional 60 minutes 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 Then, move on to the next pattern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Example:</a:t>
            </a:r>
          </a:p>
          <a:p>
            <a:r>
              <a:rPr lang="en-US" sz="2200" i="1" dirty="0">
                <a:latin typeface="Comic Sans MS" panose="030F0702030302020204" pitchFamily="66" charset="0"/>
              </a:rPr>
              <a:t>Pattern List:</a:t>
            </a:r>
            <a:endParaRPr lang="en-US" sz="2200" dirty="0">
              <a:latin typeface="Comic Sans MS" panose="030F0702030302020204" pitchFamily="66" charset="0"/>
            </a:endParaRPr>
          </a:p>
          <a:p>
            <a:pPr lvl="0"/>
            <a:r>
              <a:rPr lang="en-US" sz="2200" i="1" dirty="0">
                <a:latin typeface="Comic Sans MS" panose="030F0702030302020204" pitchFamily="66" charset="0"/>
              </a:rPr>
              <a:t>CVC words</a:t>
            </a:r>
            <a:endParaRPr lang="en-US" sz="22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4E87F4-52D8-44F5-9677-E076A141B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348753"/>
            <a:ext cx="4825159" cy="414169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200" i="1" dirty="0">
                <a:latin typeface="Comic Sans MS" panose="030F0702030302020204" pitchFamily="66" charset="0"/>
              </a:rPr>
              <a:t>Velar sounds</a:t>
            </a:r>
            <a:endParaRPr lang="en-US" sz="2200" dirty="0">
              <a:latin typeface="Comic Sans MS" panose="030F0702030302020204" pitchFamily="66" charset="0"/>
            </a:endParaRPr>
          </a:p>
          <a:p>
            <a:pPr lvl="0"/>
            <a:r>
              <a:rPr lang="en-US" sz="2200" i="1" dirty="0">
                <a:latin typeface="Comic Sans MS" panose="030F0702030302020204" pitchFamily="66" charset="0"/>
              </a:rPr>
              <a:t>Final /s/ clusters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i="1" dirty="0">
                <a:latin typeface="Comic Sans MS" panose="030F0702030302020204" pitchFamily="66" charset="0"/>
              </a:rPr>
              <a:t>Session Length: 30 minutes</a:t>
            </a:r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i="1" dirty="0">
                <a:latin typeface="Comic Sans MS" panose="030F0702030302020204" pitchFamily="66" charset="0"/>
              </a:rPr>
              <a:t>Session number with targets: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b="1" i="1" dirty="0">
                <a:latin typeface="Comic Sans MS" panose="030F0702030302020204" pitchFamily="66" charset="0"/>
              </a:rPr>
              <a:t>Sessions 1-2:</a:t>
            </a:r>
            <a:r>
              <a:rPr lang="en-US" sz="2200" i="1" dirty="0">
                <a:latin typeface="Comic Sans MS" panose="030F0702030302020204" pitchFamily="66" charset="0"/>
              </a:rPr>
              <a:t> CVC words that end in nasals</a:t>
            </a:r>
            <a:br>
              <a:rPr lang="en-US" sz="2200" i="1" dirty="0">
                <a:latin typeface="Comic Sans MS" panose="030F0702030302020204" pitchFamily="66" charset="0"/>
              </a:rPr>
            </a:br>
            <a:r>
              <a:rPr lang="en-US" sz="2200" b="1" i="1" dirty="0">
                <a:latin typeface="Comic Sans MS" panose="030F0702030302020204" pitchFamily="66" charset="0"/>
              </a:rPr>
              <a:t>Sessions 3-4:</a:t>
            </a:r>
            <a:r>
              <a:rPr lang="en-US" sz="2200" i="1" dirty="0">
                <a:latin typeface="Comic Sans MS" panose="030F0702030302020204" pitchFamily="66" charset="0"/>
              </a:rPr>
              <a:t> CVC words that end in voiceless stops</a:t>
            </a:r>
            <a:br>
              <a:rPr lang="en-US" sz="2200" i="1" dirty="0">
                <a:latin typeface="Comic Sans MS" panose="030F0702030302020204" pitchFamily="66" charset="0"/>
              </a:rPr>
            </a:br>
            <a:r>
              <a:rPr lang="en-US" sz="2200" b="1" i="1" dirty="0">
                <a:latin typeface="Comic Sans MS" panose="030F0702030302020204" pitchFamily="66" charset="0"/>
              </a:rPr>
              <a:t>Sessions 5-6: </a:t>
            </a:r>
            <a:r>
              <a:rPr lang="en-US" sz="2200" i="1" dirty="0">
                <a:latin typeface="Comic Sans MS" panose="030F0702030302020204" pitchFamily="66" charset="0"/>
              </a:rPr>
              <a:t>/k/ sound</a:t>
            </a:r>
            <a:br>
              <a:rPr lang="en-US" sz="2200" i="1" dirty="0">
                <a:latin typeface="Comic Sans MS" panose="030F0702030302020204" pitchFamily="66" charset="0"/>
              </a:rPr>
            </a:br>
            <a:r>
              <a:rPr lang="en-US" sz="2200" b="1" i="1" dirty="0">
                <a:latin typeface="Comic Sans MS" panose="030F0702030302020204" pitchFamily="66" charset="0"/>
              </a:rPr>
              <a:t>Sessions 7-8: </a:t>
            </a:r>
            <a:r>
              <a:rPr lang="en-US" sz="2200" i="1" dirty="0">
                <a:latin typeface="Comic Sans MS" panose="030F0702030302020204" pitchFamily="66" charset="0"/>
              </a:rPr>
              <a:t>/g/ sound</a:t>
            </a:r>
            <a:br>
              <a:rPr lang="en-US" sz="2200" i="1" dirty="0">
                <a:latin typeface="Comic Sans MS" panose="030F0702030302020204" pitchFamily="66" charset="0"/>
              </a:rPr>
            </a:br>
            <a:r>
              <a:rPr lang="en-US" sz="2200" b="1" i="1" dirty="0">
                <a:latin typeface="Comic Sans MS" panose="030F0702030302020204" pitchFamily="66" charset="0"/>
              </a:rPr>
              <a:t>Sessions 9-10: </a:t>
            </a:r>
            <a:r>
              <a:rPr lang="en-US" sz="2200" i="1" dirty="0">
                <a:latin typeface="Comic Sans MS" panose="030F0702030302020204" pitchFamily="66" charset="0"/>
              </a:rPr>
              <a:t>Final /</a:t>
            </a:r>
            <a:r>
              <a:rPr lang="en-US" sz="2200" i="1" dirty="0" err="1">
                <a:latin typeface="Comic Sans MS" panose="030F0702030302020204" pitchFamily="66" charset="0"/>
              </a:rPr>
              <a:t>st</a:t>
            </a:r>
            <a:r>
              <a:rPr lang="en-US" sz="2200" i="1" dirty="0">
                <a:latin typeface="Comic Sans MS" panose="030F0702030302020204" pitchFamily="66" charset="0"/>
              </a:rPr>
              <a:t>/ clusters</a:t>
            </a:r>
            <a:br>
              <a:rPr lang="en-US" sz="2200" i="1" dirty="0">
                <a:latin typeface="Comic Sans MS" panose="030F0702030302020204" pitchFamily="66" charset="0"/>
              </a:rPr>
            </a:br>
            <a:r>
              <a:rPr lang="en-US" sz="2200" b="1" i="1" dirty="0">
                <a:latin typeface="Comic Sans MS" panose="030F0702030302020204" pitchFamily="66" charset="0"/>
              </a:rPr>
              <a:t>Sessions 11-12: </a:t>
            </a:r>
            <a:r>
              <a:rPr lang="en-US" sz="2200" i="1" dirty="0">
                <a:latin typeface="Comic Sans MS" panose="030F0702030302020204" pitchFamily="66" charset="0"/>
              </a:rPr>
              <a:t>Final /</a:t>
            </a:r>
            <a:r>
              <a:rPr lang="en-US" sz="2200" i="1" dirty="0" err="1">
                <a:latin typeface="Comic Sans MS" panose="030F0702030302020204" pitchFamily="66" charset="0"/>
              </a:rPr>
              <a:t>sk</a:t>
            </a:r>
            <a:r>
              <a:rPr lang="en-US" sz="2200" i="1" dirty="0">
                <a:latin typeface="Comic Sans MS" panose="030F0702030302020204" pitchFamily="66" charset="0"/>
              </a:rPr>
              <a:t>/ clusters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466B4-60E8-43DD-A3FD-F2950562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7F942B-6603-43B8-BCEA-6CF97FBD8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81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DCD0C-89E3-4624-A87D-FC012492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How to Run Each Session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06B04-426C-4ADC-BA12-8F7FE55BB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77035"/>
            <a:ext cx="8825659" cy="3742765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latin typeface="Comic Sans MS" panose="030F0702030302020204" pitchFamily="66" charset="0"/>
              </a:rPr>
              <a:t>Review</a:t>
            </a:r>
          </a:p>
          <a:p>
            <a:pPr lvl="0"/>
            <a:r>
              <a:rPr lang="en-US" sz="2800" dirty="0">
                <a:latin typeface="Comic Sans MS" panose="030F0702030302020204" pitchFamily="66" charset="0"/>
              </a:rPr>
              <a:t>Auditory Bombardment</a:t>
            </a:r>
          </a:p>
          <a:p>
            <a:pPr lvl="0"/>
            <a:r>
              <a:rPr lang="en-US" sz="2800" dirty="0">
                <a:latin typeface="Comic Sans MS" panose="030F0702030302020204" pitchFamily="66" charset="0"/>
              </a:rPr>
              <a:t>Target Word Cards </a:t>
            </a:r>
          </a:p>
          <a:p>
            <a:pPr lvl="0"/>
            <a:r>
              <a:rPr lang="en-US" sz="2800" dirty="0">
                <a:latin typeface="Comic Sans MS" panose="030F0702030302020204" pitchFamily="66" charset="0"/>
              </a:rPr>
              <a:t>Production Practice through Experiential Play</a:t>
            </a:r>
          </a:p>
          <a:p>
            <a:pPr lvl="0"/>
            <a:r>
              <a:rPr lang="en-US" sz="2800" dirty="0">
                <a:latin typeface="Comic Sans MS" panose="030F0702030302020204" pitchFamily="66" charset="0"/>
              </a:rPr>
              <a:t>Stimulability Probe</a:t>
            </a:r>
          </a:p>
          <a:p>
            <a:pPr lvl="0"/>
            <a:r>
              <a:rPr lang="en-US" sz="2800" dirty="0">
                <a:latin typeface="Comic Sans MS" panose="030F0702030302020204" pitchFamily="66" charset="0"/>
              </a:rPr>
              <a:t>Auditory Bombardment </a:t>
            </a:r>
          </a:p>
          <a:p>
            <a:pPr lvl="0"/>
            <a:r>
              <a:rPr lang="en-US" sz="2800" dirty="0">
                <a:latin typeface="Comic Sans MS" panose="030F0702030302020204" pitchFamily="66" charset="0"/>
              </a:rPr>
              <a:t>Home Program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5A4D95-8C45-4E4F-AEB8-17B9CE61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9018C-9024-43A8-9EC0-DADCA2F9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250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987C-FBFE-439A-BE5E-164594283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The Purpose of the Cycles Approach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4498D-C408-4C82-B817-18BF46E7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Mirror the natural development of phonology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The researchers of this method claim that it improves intelligibility more quickly for highly unintelligible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645E8-0CDD-4641-9222-1E34CADAE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E6AA6-B06C-4C2E-8D41-1D011F9C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0670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07B8-1C09-42C6-8BE2-2F21F9D8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65AF7-9EC8-44F0-BE53-E64C731BB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i="1" dirty="0">
                <a:latin typeface="Comic Sans MS" panose="030F0702030302020204" pitchFamily="66" charset="0"/>
              </a:rPr>
              <a:t>Cross, L.(2001). Early communication Development. </a:t>
            </a:r>
            <a:r>
              <a:rPr lang="en-US" altLang="en-US" i="1" dirty="0" err="1">
                <a:latin typeface="Comic Sans MS" panose="030F0702030302020204" pitchFamily="66" charset="0"/>
              </a:rPr>
              <a:t>Chpt</a:t>
            </a:r>
            <a:r>
              <a:rPr lang="en-US" altLang="en-US" i="1" dirty="0">
                <a:latin typeface="Comic Sans MS" panose="030F0702030302020204" pitchFamily="66" charset="0"/>
              </a:rPr>
              <a:t> 3. A survey of communication disorders for the classroom teacher.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err="1">
                <a:latin typeface="Comic Sans MS" panose="030F0702030302020204" pitchFamily="66" charset="0"/>
              </a:rPr>
              <a:t>Prizant</a:t>
            </a:r>
            <a:r>
              <a:rPr lang="en-US" altLang="en-US" dirty="0">
                <a:latin typeface="Comic Sans MS" panose="030F0702030302020204" pitchFamily="66" charset="0"/>
              </a:rPr>
              <a:t>, B., *&amp; Weatherby, A.M. (1993). Communication and language assessment for young children. </a:t>
            </a:r>
            <a:r>
              <a:rPr lang="en-US" altLang="en-US" i="1" dirty="0">
                <a:latin typeface="Comic Sans MS" panose="030F0702030302020204" pitchFamily="66" charset="0"/>
              </a:rPr>
              <a:t>Infant and Young Children, 5(4), 20-34.</a:t>
            </a:r>
          </a:p>
          <a:p>
            <a:r>
              <a:rPr lang="en-US" u="sng" dirty="0">
                <a:solidFill>
                  <a:schemeClr val="tx1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http://www.asha.org/PRPSpecificTopic.aspx?folderid=8589935321&amp;section=Treatment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u="sng" dirty="0">
                <a:solidFill>
                  <a:schemeClr val="tx1"/>
                </a:solidFill>
                <a:latin typeface="Comic Sans MS" panose="030F0702030302020204" pitchFamily="66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http://www.amazon.com/Articulatory-Phonological-Impairments-Clinical-Focus/dp/0205402488/ref=sr_1_1?s=books&amp;ie=UTF8&amp;qid=1446147215&amp;sr=1-1&amp;keywords=Articulatory+and+Phonological+Impairments%3A+A+Clinical+Focus+%282nd+Edition%29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B0A72-7A61-4473-BE0D-4338FA4D7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Lamb_GSHA_2020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77FDB-26A0-4154-AAC7-5F3650D8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1CF6-B57A-4866-B64B-AFC6EA94711B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4170</Words>
  <Application>Microsoft Office PowerPoint</Application>
  <PresentationFormat>Widescreen</PresentationFormat>
  <Paragraphs>861</Paragraphs>
  <Slides>94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9" baseType="lpstr">
      <vt:lpstr>Arial</vt:lpstr>
      <vt:lpstr>Calibri</vt:lpstr>
      <vt:lpstr>Calibri Light</vt:lpstr>
      <vt:lpstr>Comic Sans MS</vt:lpstr>
      <vt:lpstr>Office Theme</vt:lpstr>
      <vt:lpstr>Reﬁne, Refresh and Renew your Clinical Skills </vt:lpstr>
      <vt:lpstr>Financial and non-financial disclosure statement</vt:lpstr>
      <vt:lpstr>The do &amp; the do not of Dx</vt:lpstr>
      <vt:lpstr>Diagnostic Session Dos</vt:lpstr>
      <vt:lpstr>Diagnostic Session Dos</vt:lpstr>
      <vt:lpstr>Case History</vt:lpstr>
      <vt:lpstr>Dx Session</vt:lpstr>
      <vt:lpstr>Preliminary results</vt:lpstr>
      <vt:lpstr>Provide information</vt:lpstr>
      <vt:lpstr>Diagnostic report</vt:lpstr>
      <vt:lpstr>Recommend intervention</vt:lpstr>
      <vt:lpstr>Component parts of a session   </vt:lpstr>
      <vt:lpstr>Each therapy session </vt:lpstr>
      <vt:lpstr>Key Teaching Strategies (6) </vt:lpstr>
      <vt:lpstr>Other teaching strategies </vt:lpstr>
      <vt:lpstr>Other teaching strategies </vt:lpstr>
      <vt:lpstr>Other strategies &amp; ending session </vt:lpstr>
      <vt:lpstr>Error Strategies</vt:lpstr>
      <vt:lpstr>Error strategies</vt:lpstr>
      <vt:lpstr>Complete Model</vt:lpstr>
      <vt:lpstr>Reduced or Partial Model </vt:lpstr>
      <vt:lpstr>Delayed Model</vt:lpstr>
      <vt:lpstr>Embedded or Indirect Model </vt:lpstr>
      <vt:lpstr>Repetition request </vt:lpstr>
      <vt:lpstr>Self-correction Request or Self-evaluation Request </vt:lpstr>
      <vt:lpstr>Auditory Stress </vt:lpstr>
      <vt:lpstr>Expansion request </vt:lpstr>
      <vt:lpstr>Rephrased question </vt:lpstr>
      <vt:lpstr>Repetition of error </vt:lpstr>
      <vt:lpstr>Break-downs and Build-ups  </vt:lpstr>
      <vt:lpstr>Indicators of Possible Communication Delays in Young Children</vt:lpstr>
      <vt:lpstr>Neonate (Birth to 28 days)  </vt:lpstr>
      <vt:lpstr>One to Four Months</vt:lpstr>
      <vt:lpstr>Four to Eight Months</vt:lpstr>
      <vt:lpstr>Eight to Twelve Months</vt:lpstr>
      <vt:lpstr>Twelve to 18 months</vt:lpstr>
      <vt:lpstr>Eighteen to 24 months</vt:lpstr>
      <vt:lpstr>Three Years</vt:lpstr>
      <vt:lpstr>Speech and Language Sampling </vt:lpstr>
      <vt:lpstr>Speech and Language Sampling</vt:lpstr>
      <vt:lpstr>Reliable and valid sample</vt:lpstr>
      <vt:lpstr>Reliable and valid sample</vt:lpstr>
      <vt:lpstr>Behavioral Objectives </vt:lpstr>
      <vt:lpstr>Purpose</vt:lpstr>
      <vt:lpstr>Behavioral Objectives </vt:lpstr>
      <vt:lpstr>General Statements </vt:lpstr>
      <vt:lpstr>Behaviorally acceptable terms (conditions)</vt:lpstr>
      <vt:lpstr>Unacceptable behaviorally </vt:lpstr>
      <vt:lpstr>Sample of unacceptable</vt:lpstr>
      <vt:lpstr>Acceptable behavioral objectives </vt:lpstr>
      <vt:lpstr>Stating conditions </vt:lpstr>
      <vt:lpstr>  Criterion Measurement    </vt:lpstr>
      <vt:lpstr>Non-behavioral terms</vt:lpstr>
      <vt:lpstr>Behavior Management </vt:lpstr>
      <vt:lpstr>Behavior Management </vt:lpstr>
      <vt:lpstr>Behavior Management</vt:lpstr>
      <vt:lpstr>Behavior Management</vt:lpstr>
      <vt:lpstr>Cueing</vt:lpstr>
      <vt:lpstr>Cueing Techniques (codes) </vt:lpstr>
      <vt:lpstr>Compensatory Cueing Model </vt:lpstr>
      <vt:lpstr>Cues</vt:lpstr>
      <vt:lpstr>Cues</vt:lpstr>
      <vt:lpstr>Motivation</vt:lpstr>
      <vt:lpstr>Motivation</vt:lpstr>
      <vt:lpstr>Activities</vt:lpstr>
      <vt:lpstr>Tokens</vt:lpstr>
      <vt:lpstr>As therapy progresses </vt:lpstr>
      <vt:lpstr>Non-verbal Communication</vt:lpstr>
      <vt:lpstr>Nonverbal communication</vt:lpstr>
      <vt:lpstr>Some nonverbal behaviors we use in communicating</vt:lpstr>
      <vt:lpstr>Some nonverbal behaviors we use in communicating</vt:lpstr>
      <vt:lpstr>Some nonverbal behaviors we use in communicating</vt:lpstr>
      <vt:lpstr>Some nonverbal behaviors we use in communicating</vt:lpstr>
      <vt:lpstr>Some nonverbal behaviors we use in communicating</vt:lpstr>
      <vt:lpstr>How would you perceive your use of </vt:lpstr>
      <vt:lpstr>The Treatment: Semantic Feature Analysis </vt:lpstr>
      <vt:lpstr>How to SFA 4 steps</vt:lpstr>
      <vt:lpstr>How to SFA</vt:lpstr>
      <vt:lpstr>Semantic Feature Analysis for Verbs   </vt:lpstr>
      <vt:lpstr>Semantic Feature Analysis using Apps </vt:lpstr>
      <vt:lpstr>Step Down</vt:lpstr>
      <vt:lpstr>Step Up</vt:lpstr>
      <vt:lpstr>Semantic Feature Analysis Variations </vt:lpstr>
      <vt:lpstr>Circumlocution: SFA as a Communication Strategy </vt:lpstr>
      <vt:lpstr>SFA (the basics)</vt:lpstr>
      <vt:lpstr>Cycles approach</vt:lpstr>
      <vt:lpstr>When to Use the Cycles Approach </vt:lpstr>
      <vt:lpstr>What is the Cycles Approach? </vt:lpstr>
      <vt:lpstr>How to Choose which Processes to Target </vt:lpstr>
      <vt:lpstr>How to Choose which Processes to Target</vt:lpstr>
      <vt:lpstr>How to Set Up your Cycles </vt:lpstr>
      <vt:lpstr>How to Run Each Session </vt:lpstr>
      <vt:lpstr>The Purpose of the Cycles Approach 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Lamb</dc:creator>
  <cp:lastModifiedBy>Katherine Lamb</cp:lastModifiedBy>
  <cp:revision>1</cp:revision>
  <dcterms:created xsi:type="dcterms:W3CDTF">2019-11-22T23:18:14Z</dcterms:created>
  <dcterms:modified xsi:type="dcterms:W3CDTF">2019-11-28T21:02:54Z</dcterms:modified>
</cp:coreProperties>
</file>